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9"/>
  </p:notesMasterIdLst>
  <p:sldIdLst>
    <p:sldId id="269" r:id="rId2"/>
    <p:sldId id="1733" r:id="rId3"/>
    <p:sldId id="1734" r:id="rId4"/>
    <p:sldId id="286" r:id="rId5"/>
    <p:sldId id="270" r:id="rId6"/>
    <p:sldId id="291" r:id="rId7"/>
    <p:sldId id="290" r:id="rId8"/>
    <p:sldId id="292" r:id="rId9"/>
    <p:sldId id="1738" r:id="rId10"/>
    <p:sldId id="1739" r:id="rId11"/>
    <p:sldId id="1732" r:id="rId12"/>
    <p:sldId id="288" r:id="rId13"/>
    <p:sldId id="1731" r:id="rId14"/>
    <p:sldId id="1736" r:id="rId15"/>
    <p:sldId id="1741" r:id="rId16"/>
    <p:sldId id="1748" r:id="rId17"/>
    <p:sldId id="1750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6923C"/>
    <a:srgbClr val="C55A11"/>
    <a:srgbClr val="7C7C7C"/>
    <a:srgbClr val="314371"/>
    <a:srgbClr val="FEFFFE"/>
    <a:srgbClr val="DEA178"/>
    <a:srgbClr val="FFFFFF"/>
    <a:srgbClr val="EEF7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59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09926-4F49-461B-A7F1-203E684F7E55}" type="datetimeFigureOut">
              <a:rPr lang="zh-CN" altLang="en-US" smtClean="0"/>
              <a:t>2024/11/20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6CF962-189E-42BB-B9BB-C8C33A0D36A1}" type="slidenum">
              <a:rPr lang="zh-CN" altLang="en-US" smtClean="0"/>
              <a:t>‹N°›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02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复习部分可不放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6CF962-189E-42BB-B9BB-C8C33A0D36A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8257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复习部分可不用做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6CF962-189E-42BB-B9BB-C8C33A0D36A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41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167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>
            <a:extLst>
              <a:ext uri="{FF2B5EF4-FFF2-40B4-BE49-F238E27FC236}">
                <a16:creationId xmlns:a16="http://schemas.microsoft.com/office/drawing/2014/main" id="{F0A308CE-946F-43CA-92C2-A34BA84966A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81002" y="1987822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>
            <a:extLst>
              <a:ext uri="{FF2B5EF4-FFF2-40B4-BE49-F238E27FC236}">
                <a16:creationId xmlns:a16="http://schemas.microsoft.com/office/drawing/2014/main" id="{E9D948BF-9B38-4FB2-95AD-47382CD18CC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538324" y="1887478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9" name="图片占位符 6">
            <a:extLst>
              <a:ext uri="{FF2B5EF4-FFF2-40B4-BE49-F238E27FC236}">
                <a16:creationId xmlns:a16="http://schemas.microsoft.com/office/drawing/2014/main" id="{FF08C56D-2660-4CC6-B55C-A6ED880EF36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33443" y="1887479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0" name="图片占位符 6">
            <a:extLst>
              <a:ext uri="{FF2B5EF4-FFF2-40B4-BE49-F238E27FC236}">
                <a16:creationId xmlns:a16="http://schemas.microsoft.com/office/drawing/2014/main" id="{33C23E21-16D3-41CA-91B0-F773F04545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85883" y="1987822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804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049AA30-70CF-4532-8E1A-4BB3BAFB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7A48CA2-52C9-4EBC-8122-75001D4FE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AC16E85-4CEC-452A-95A7-72786DFC8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01EB357-1041-44B8-A925-47DCC0A322D0}"/>
              </a:ext>
            </a:extLst>
          </p:cNvPr>
          <p:cNvSpPr/>
          <p:nvPr userDrawn="1"/>
        </p:nvSpPr>
        <p:spPr>
          <a:xfrm>
            <a:off x="1362269" y="741785"/>
            <a:ext cx="2676331" cy="537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E682B63-F719-4114-8523-DD3CFE718779}"/>
              </a:ext>
            </a:extLst>
          </p:cNvPr>
          <p:cNvSpPr/>
          <p:nvPr userDrawn="1"/>
        </p:nvSpPr>
        <p:spPr>
          <a:xfrm>
            <a:off x="4966217" y="741785"/>
            <a:ext cx="2676331" cy="537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D55403F-B3CA-43CC-BBC0-2C3045F20F9B}"/>
              </a:ext>
            </a:extLst>
          </p:cNvPr>
          <p:cNvSpPr/>
          <p:nvPr userDrawn="1"/>
        </p:nvSpPr>
        <p:spPr>
          <a:xfrm>
            <a:off x="8570165" y="741785"/>
            <a:ext cx="2676331" cy="537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图片占位符 11">
            <a:extLst>
              <a:ext uri="{FF2B5EF4-FFF2-40B4-BE49-F238E27FC236}">
                <a16:creationId xmlns:a16="http://schemas.microsoft.com/office/drawing/2014/main" id="{F4D88E2F-9542-487C-87E9-4338EE12B86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06700" y="3881458"/>
            <a:ext cx="1815195" cy="1885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4" name="图片占位符 11">
            <a:extLst>
              <a:ext uri="{FF2B5EF4-FFF2-40B4-BE49-F238E27FC236}">
                <a16:creationId xmlns:a16="http://schemas.microsoft.com/office/drawing/2014/main" id="{0FC9DB17-6D30-451E-9F15-0F358E99A3E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74603" y="1293977"/>
            <a:ext cx="1815195" cy="1885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5" name="图片占位符 11">
            <a:extLst>
              <a:ext uri="{FF2B5EF4-FFF2-40B4-BE49-F238E27FC236}">
                <a16:creationId xmlns:a16="http://schemas.microsoft.com/office/drawing/2014/main" id="{6EC7C37C-B59A-4639-8175-7C7524713EC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779617" y="1293977"/>
            <a:ext cx="1815195" cy="1885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717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93872BC-F0EF-4526-828D-D60FB1189DB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92F3FA9-0FC6-4C63-AD50-5F759BD212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17B3D95-8888-4C9A-B6D0-DD87C9FE8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2F2480D-FFE8-4F14-949D-B022DF1AC1AC}"/>
              </a:ext>
            </a:extLst>
          </p:cNvPr>
          <p:cNvSpPr/>
          <p:nvPr userDrawn="1"/>
        </p:nvSpPr>
        <p:spPr>
          <a:xfrm>
            <a:off x="6400801" y="0"/>
            <a:ext cx="5791200" cy="6858000"/>
          </a:xfrm>
          <a:prstGeom prst="rect">
            <a:avLst/>
          </a:prstGeom>
          <a:solidFill>
            <a:srgbClr val="9C0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图片占位符 7">
            <a:extLst>
              <a:ext uri="{FF2B5EF4-FFF2-40B4-BE49-F238E27FC236}">
                <a16:creationId xmlns:a16="http://schemas.microsoft.com/office/drawing/2014/main" id="{729E4E49-663A-4CE3-8F69-18F08EB0C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02759" y="1250513"/>
            <a:ext cx="4360507" cy="4356974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239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2497CB3-C2CE-4641-B87F-F2FD809373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28526A2-8C96-4700-9DF5-68D40155DF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CD47F07-EACE-48A3-AC8A-4D2C9FEEE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7" name="图片占位符 6">
            <a:extLst>
              <a:ext uri="{FF2B5EF4-FFF2-40B4-BE49-F238E27FC236}">
                <a16:creationId xmlns:a16="http://schemas.microsoft.com/office/drawing/2014/main" id="{1782E486-37AF-4072-90C6-074FAB0178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57289" y="57785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>
            <a:extLst>
              <a:ext uri="{FF2B5EF4-FFF2-40B4-BE49-F238E27FC236}">
                <a16:creationId xmlns:a16="http://schemas.microsoft.com/office/drawing/2014/main" id="{81B634BD-7EED-43F7-9243-3EE6B75FE61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157289" y="342900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1E158DE-D3DA-4118-BD59-F4D6A681C1B5}"/>
              </a:ext>
            </a:extLst>
          </p:cNvPr>
          <p:cNvSpPr/>
          <p:nvPr userDrawn="1"/>
        </p:nvSpPr>
        <p:spPr>
          <a:xfrm>
            <a:off x="5113178" y="577850"/>
            <a:ext cx="6512767" cy="5281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26260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2497CB3-C2CE-4641-B87F-F2FD809373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28526A2-8C96-4700-9DF5-68D40155DF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CD47F07-EACE-48A3-AC8A-4D2C9FEEE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7" name="图片占位符 6">
            <a:extLst>
              <a:ext uri="{FF2B5EF4-FFF2-40B4-BE49-F238E27FC236}">
                <a16:creationId xmlns:a16="http://schemas.microsoft.com/office/drawing/2014/main" id="{1782E486-37AF-4072-90C6-074FAB0178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25626" y="57785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>
            <a:extLst>
              <a:ext uri="{FF2B5EF4-FFF2-40B4-BE49-F238E27FC236}">
                <a16:creationId xmlns:a16="http://schemas.microsoft.com/office/drawing/2014/main" id="{81B634BD-7EED-43F7-9243-3EE6B75FE61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25626" y="342900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FF7F90F-C2D1-4636-A958-A3164A4F5EF8}"/>
              </a:ext>
            </a:extLst>
          </p:cNvPr>
          <p:cNvSpPr/>
          <p:nvPr userDrawn="1"/>
        </p:nvSpPr>
        <p:spPr>
          <a:xfrm>
            <a:off x="566057" y="279920"/>
            <a:ext cx="4114800" cy="585962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图片占位符 9">
            <a:extLst>
              <a:ext uri="{FF2B5EF4-FFF2-40B4-BE49-F238E27FC236}">
                <a16:creationId xmlns:a16="http://schemas.microsoft.com/office/drawing/2014/main" id="{F282809C-45BA-42F0-80BE-B6ED7919AED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908550" y="279402"/>
            <a:ext cx="6940551" cy="5859463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209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0B3DB69-ABBB-48AC-A8E4-FB30440ABB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32553-179F-4DB6-8D18-9BF73CAE2629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F935A95-6181-479D-A8A2-0DC167D955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276F4D5-FB9F-4084-9654-37A743B6F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3839-E7A7-4CF5-A0B5-DCE8D7B92058}" type="slidenum">
              <a:rPr lang="en-US" smtClean="0"/>
              <a:t>‹N°›</a:t>
            </a:fld>
            <a:endParaRPr 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EEC0EC5-2552-42D4-9942-353129C73AE8}"/>
              </a:ext>
            </a:extLst>
          </p:cNvPr>
          <p:cNvSpPr/>
          <p:nvPr userDrawn="1"/>
        </p:nvSpPr>
        <p:spPr>
          <a:xfrm>
            <a:off x="0" y="285817"/>
            <a:ext cx="5635691" cy="6572185"/>
          </a:xfrm>
          <a:prstGeom prst="rect">
            <a:avLst/>
          </a:prstGeom>
          <a:solidFill>
            <a:srgbClr val="9C0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711DB7F-F04D-4941-9122-8D85E0CCF0CA}"/>
              </a:ext>
            </a:extLst>
          </p:cNvPr>
          <p:cNvSpPr/>
          <p:nvPr userDrawn="1"/>
        </p:nvSpPr>
        <p:spPr>
          <a:xfrm>
            <a:off x="335903" y="545065"/>
            <a:ext cx="4963884" cy="59938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690469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E199313-6EC4-479F-953B-1D42A9F3A2D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4F04492-1289-4BD1-8CDA-C01110E6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E440A86-C54E-4A72-B06F-DFDE38BEE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AB23735-9DE2-4B1C-B94B-E39CAEA018FF}"/>
              </a:ext>
            </a:extLst>
          </p:cNvPr>
          <p:cNvSpPr/>
          <p:nvPr userDrawn="1"/>
        </p:nvSpPr>
        <p:spPr>
          <a:xfrm>
            <a:off x="692799" y="328777"/>
            <a:ext cx="10806404" cy="6027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图片占位符 7">
            <a:extLst>
              <a:ext uri="{FF2B5EF4-FFF2-40B4-BE49-F238E27FC236}">
                <a16:creationId xmlns:a16="http://schemas.microsoft.com/office/drawing/2014/main" id="{C2C107B6-39C6-455D-9681-800F3A18623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95120" y="1362270"/>
            <a:ext cx="4315479" cy="4113569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589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62480-A9DA-40D6-A42E-F2C4EAA26F9B}" type="datetimeFigureOut">
              <a:rPr lang="zh-CN" altLang="en-US" smtClean="0"/>
              <a:pPr/>
              <a:t>2024/11/20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77002-65AA-4060-9573-D0355C08E906}" type="slidenum">
              <a:rPr lang="zh-CN" altLang="en-US" smtClean="0"/>
              <a:pPr/>
              <a:t>‹N°›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01068D1-00D1-43B2-AC08-F7900A20FE0C}"/>
              </a:ext>
            </a:extLst>
          </p:cNvPr>
          <p:cNvSpPr/>
          <p:nvPr userDrawn="1"/>
        </p:nvSpPr>
        <p:spPr>
          <a:xfrm>
            <a:off x="0" y="-1"/>
            <a:ext cx="12186286" cy="6858001"/>
          </a:xfrm>
          <a:prstGeom prst="rect">
            <a:avLst/>
          </a:prstGeom>
          <a:solidFill>
            <a:srgbClr val="EE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960693"/>
      </p:ext>
    </p:extLst>
  </p:cSld>
  <p:clrMapOvr>
    <a:masterClrMapping/>
  </p:clrMapOvr>
  <p:transition spd="slow" advTm="4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92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162798-34F4-4632-93D8-EB822C737A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7C6AFE4-AA64-4344-BBD4-DFD8B565B9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16B226-842E-474E-9062-CFFC30A6E0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32553-179F-4DB6-8D18-9BF73CAE2629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1A31403-5C9C-4614-95C5-BC22A9864F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375F85F-65C0-4D2D-BFA2-587A5D669A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E3839-E7A7-4CF5-A0B5-DCE8D7B9205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399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12.png"/><Relationship Id="rId4" Type="http://schemas.microsoft.com/office/2007/relationships/hdphoto" Target="../media/hdphoto2.wd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3EAF51B-C661-A935-1A11-CE4C2A095E51}"/>
              </a:ext>
            </a:extLst>
          </p:cNvPr>
          <p:cNvSpPr txBox="1"/>
          <p:nvPr/>
        </p:nvSpPr>
        <p:spPr>
          <a:xfrm>
            <a:off x="873760" y="701040"/>
            <a:ext cx="113182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4400" b="1" dirty="0">
                <a:solidFill>
                  <a:schemeClr val="bg1"/>
                </a:solidFill>
              </a:rPr>
              <a:t> </a:t>
            </a:r>
          </a:p>
          <a:p>
            <a:r>
              <a:rPr lang="fr-FR" altLang="zh-CN" sz="4400" b="1" dirty="0">
                <a:solidFill>
                  <a:schemeClr val="bg1"/>
                </a:solidFill>
              </a:rPr>
              <a:t>1.  Établissements des relations commerciales 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7D6371-B08D-59C8-DBFB-D81310ED2244}"/>
              </a:ext>
            </a:extLst>
          </p:cNvPr>
          <p:cNvSpPr txBox="1"/>
          <p:nvPr/>
        </p:nvSpPr>
        <p:spPr>
          <a:xfrm>
            <a:off x="7417779" y="6156960"/>
            <a:ext cx="4774221" cy="707886"/>
          </a:xfrm>
          <a:prstGeom prst="rect">
            <a:avLst/>
          </a:prstGeom>
          <a:solidFill>
            <a:srgbClr val="C55A11"/>
          </a:solidFill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</a:rPr>
              <a:t>法语商务应用文写作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7F6F1C1-E54D-13C0-32C4-3BA632072B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8963" y="2818150"/>
            <a:ext cx="5590517" cy="2792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555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18A5E4A2-C5FE-D35B-E92C-D3B14ED2BA6D}"/>
              </a:ext>
            </a:extLst>
          </p:cNvPr>
          <p:cNvGrpSpPr/>
          <p:nvPr/>
        </p:nvGrpSpPr>
        <p:grpSpPr>
          <a:xfrm>
            <a:off x="233680" y="388621"/>
            <a:ext cx="579147" cy="5943599"/>
            <a:chOff x="233680" y="388621"/>
            <a:chExt cx="579147" cy="5943599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6AFFAB29-FB79-B431-7BB5-5BB244EB3824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6ED84EC-C0EB-1D13-4C23-99E85A811119}"/>
                </a:ext>
              </a:extLst>
            </p:cNvPr>
            <p:cNvSpPr txBox="1"/>
            <p:nvPr/>
          </p:nvSpPr>
          <p:spPr>
            <a:xfrm>
              <a:off x="320384" y="1942921"/>
              <a:ext cx="492443" cy="114808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应用背景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136F9B14-82DE-A3DF-9F37-892FB0D48C9F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D332972-5262-71CF-626C-3D02976903DC}"/>
                </a:ext>
              </a:extLst>
            </p:cNvPr>
            <p:cNvSpPr txBox="1"/>
            <p:nvPr/>
          </p:nvSpPr>
          <p:spPr>
            <a:xfrm>
              <a:off x="320361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准备要素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8157F59B-B710-4D11-9647-4600487CA572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89FC3240-E2C3-32F6-5EFF-55316423582E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撰写实施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A434841F-0CC0-9B86-AD68-1DA1C06C0C36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F49FE13F-F464-B83F-60FB-566ABF7B938C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87B3F85-D6FC-4664-0953-AFB27A4BEDF0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6B8E3385-BD45-D737-36B6-2DF4DAA78792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4BD5703-D60F-9E7F-96E7-0CF5D2D5211F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课前准备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6EADDF50-C6D7-D432-6675-4C08D0BEFB56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45625CD-08B5-8795-436C-37791C39F0FF}"/>
                </a:ext>
              </a:extLst>
            </p:cNvPr>
            <p:cNvSpPr txBox="1"/>
            <p:nvPr/>
          </p:nvSpPr>
          <p:spPr>
            <a:xfrm>
              <a:off x="320369" y="3553461"/>
              <a:ext cx="492443" cy="114808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案例解析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0422F92B-9DE8-CCA4-0733-FA01F7CA960D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D46CB7A-BA24-04D5-0274-875675544AA9}"/>
                </a:ext>
              </a:extLst>
            </p:cNvPr>
            <p:cNvSpPr txBox="1"/>
            <p:nvPr/>
          </p:nvSpPr>
          <p:spPr>
            <a:xfrm>
              <a:off x="320366" y="5184140"/>
              <a:ext cx="492443" cy="114808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课后巩固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BEE21BAB-9309-1EEA-1C68-30B3F0799DFB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5900ADA-8D15-FF13-E4FB-07BAFCCEA800}"/>
              </a:ext>
            </a:extLst>
          </p:cNvPr>
          <p:cNvSpPr txBox="1"/>
          <p:nvPr/>
        </p:nvSpPr>
        <p:spPr>
          <a:xfrm>
            <a:off x="1356047" y="572054"/>
            <a:ext cx="203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2. </a:t>
            </a:r>
            <a:r>
              <a:rPr lang="zh-CN" altLang="en-US" dirty="0"/>
              <a:t>异同点比较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A437C87-49A7-A632-C681-EB435837E25A}"/>
              </a:ext>
            </a:extLst>
          </p:cNvPr>
          <p:cNvGrpSpPr/>
          <p:nvPr/>
        </p:nvGrpSpPr>
        <p:grpSpPr>
          <a:xfrm>
            <a:off x="1356047" y="119202"/>
            <a:ext cx="10342877" cy="5943598"/>
            <a:chOff x="326679" y="-171368"/>
            <a:chExt cx="9144000" cy="5143500"/>
          </a:xfrm>
        </p:grpSpPr>
        <p:pic>
          <p:nvPicPr>
            <p:cNvPr id="22" name="other-24">
              <a:extLst>
                <a:ext uri="{FF2B5EF4-FFF2-40B4-BE49-F238E27FC236}">
                  <a16:creationId xmlns:a16="http://schemas.microsoft.com/office/drawing/2014/main" id="{28606CFF-29FD-9D71-D00B-B89F2BEE33E2}"/>
                </a:ext>
              </a:extLst>
            </p:cNvPr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6679" y="-171368"/>
              <a:ext cx="9144000" cy="5143500"/>
            </a:xfrm>
            <a:prstGeom prst="rect">
              <a:avLst/>
            </a:prstGeom>
            <a:noFill/>
          </p:spPr>
        </p:pic>
        <p:sp>
          <p:nvSpPr>
            <p:cNvPr id="23" name="text-32">
              <a:extLst>
                <a:ext uri="{FF2B5EF4-FFF2-40B4-BE49-F238E27FC236}">
                  <a16:creationId xmlns:a16="http://schemas.microsoft.com/office/drawing/2014/main" id="{1D068EC0-CDDC-1D49-3F0B-E671A19204B5}"/>
                </a:ext>
              </a:extLst>
            </p:cNvPr>
            <p:cNvSpPr txBox="1"/>
            <p:nvPr/>
          </p:nvSpPr>
          <p:spPr>
            <a:xfrm>
              <a:off x="3091734" y="4043897"/>
              <a:ext cx="3126803" cy="898915"/>
            </a:xfrm>
            <a:prstGeom prst="rect">
              <a:avLst/>
            </a:prstGeom>
            <a:noFill/>
          </p:spPr>
          <p:txBody>
            <a:bodyPr vert="horz" lIns="0" tIns="0" rIns="0" bIns="0" rtlCol="0" anchor="t">
              <a:spAutoFit/>
            </a:bodyPr>
            <a:lstStyle/>
            <a:p>
              <a:r>
                <a:rPr lang="zh-CN" altLang="en-US" sz="1650" dirty="0">
                  <a:solidFill>
                    <a:srgbClr val="333333"/>
                  </a:solidFill>
                  <a:latin typeface="KaiTi" panose="02010609060101010101" pitchFamily="49" charset="-122"/>
                  <a:ea typeface="KaiTi" panose="02010609060101010101" pitchFamily="49" charset="-122"/>
                </a:rPr>
                <a:t>产品手册及自有网站内容偏具体； </a:t>
              </a:r>
            </a:p>
            <a:p>
              <a:r>
                <a:rPr lang="zh-CN" altLang="en-US" sz="1650" dirty="0">
                  <a:solidFill>
                    <a:srgbClr val="333333"/>
                  </a:solidFill>
                  <a:latin typeface="KaiTi" panose="02010609060101010101" pitchFamily="49" charset="-122"/>
                  <a:ea typeface="KaiTi" panose="02010609060101010101" pitchFamily="49" charset="-122"/>
                </a:rPr>
                <a:t>社交媒体及商务平台简短精悍； </a:t>
              </a:r>
            </a:p>
            <a:p>
              <a:r>
                <a:rPr lang="zh-CN" altLang="en-US" sz="1650" dirty="0">
                  <a:solidFill>
                    <a:srgbClr val="333333"/>
                  </a:solidFill>
                  <a:latin typeface="KaiTi" panose="02010609060101010101" pitchFamily="49" charset="-122"/>
                  <a:ea typeface="KaiTi" panose="02010609060101010101" pitchFamily="49" charset="-122"/>
                </a:rPr>
                <a:t>开发信介于前两者之间。</a:t>
              </a:r>
            </a:p>
            <a:p>
              <a:endParaRPr lang="zh-CN" altLang="en-US" dirty="0"/>
            </a:p>
          </p:txBody>
        </p:sp>
        <p:sp>
          <p:nvSpPr>
            <p:cNvPr id="24" name="text-33">
              <a:extLst>
                <a:ext uri="{FF2B5EF4-FFF2-40B4-BE49-F238E27FC236}">
                  <a16:creationId xmlns:a16="http://schemas.microsoft.com/office/drawing/2014/main" id="{F65B8BB5-C7E0-839D-02F1-4B68B9D287A4}"/>
                </a:ext>
              </a:extLst>
            </p:cNvPr>
            <p:cNvSpPr txBox="1"/>
            <p:nvPr/>
          </p:nvSpPr>
          <p:spPr>
            <a:xfrm>
              <a:off x="1639349" y="1638830"/>
              <a:ext cx="1298046" cy="542456"/>
            </a:xfrm>
            <a:prstGeom prst="rect">
              <a:avLst/>
            </a:prstGeom>
            <a:noFill/>
          </p:spPr>
          <p:txBody>
            <a:bodyPr vert="horz" lIns="0" tIns="0" rIns="0" bIns="0" rtlCol="0" anchor="t">
              <a:spAutoFit/>
            </a:bodyPr>
            <a:lstStyle/>
            <a:p>
              <a:r>
                <a:rPr lang="zh-CN" altLang="en-US" sz="1725" dirty="0">
                  <a:solidFill>
                    <a:srgbClr val="00B050"/>
                  </a:solidFill>
                  <a:latin typeface="KaiTi" panose="02010609060101010101" pitchFamily="49" charset="-122"/>
                  <a:ea typeface="KaiTi" panose="02010609060101010101" pitchFamily="49" charset="-122"/>
                </a:rPr>
                <a:t>受众不同</a:t>
              </a:r>
            </a:p>
            <a:p>
              <a:endParaRPr lang="zh-CN" altLang="en-US" dirty="0"/>
            </a:p>
          </p:txBody>
        </p:sp>
        <p:sp>
          <p:nvSpPr>
            <p:cNvPr id="25" name="text-34">
              <a:extLst>
                <a:ext uri="{FF2B5EF4-FFF2-40B4-BE49-F238E27FC236}">
                  <a16:creationId xmlns:a16="http://schemas.microsoft.com/office/drawing/2014/main" id="{D7EC5FAC-E158-02C3-ABD2-CC155B787927}"/>
                </a:ext>
              </a:extLst>
            </p:cNvPr>
            <p:cNvSpPr txBox="1"/>
            <p:nvPr/>
          </p:nvSpPr>
          <p:spPr>
            <a:xfrm>
              <a:off x="644076" y="2248960"/>
              <a:ext cx="2801255" cy="878939"/>
            </a:xfrm>
            <a:prstGeom prst="rect">
              <a:avLst/>
            </a:prstGeom>
            <a:noFill/>
          </p:spPr>
          <p:txBody>
            <a:bodyPr vert="horz" lIns="0" tIns="0" rIns="0" bIns="0" rtlCol="0" anchor="t">
              <a:spAutoFit/>
            </a:bodyPr>
            <a:lstStyle>
              <a:defPPr>
                <a:defRPr lang="zh-CN"/>
              </a:defPPr>
              <a:lvl1pPr>
                <a:defRPr sz="1650">
                  <a:solidFill>
                    <a:srgbClr val="333333"/>
                  </a:solidFill>
                  <a:latin typeface="KaiTi" panose="02010609060101010101" pitchFamily="49" charset="-122"/>
                  <a:ea typeface="KaiTi" panose="02010609060101010101" pitchFamily="49" charset="-122"/>
                </a:defRPr>
              </a:lvl1pPr>
            </a:lstStyle>
            <a:p>
              <a:r>
                <a:rPr lang="zh-CN" altLang="en-US" dirty="0"/>
                <a:t>产品手册受众面向更广泛；</a:t>
              </a:r>
            </a:p>
            <a:p>
              <a:r>
                <a:rPr lang="zh-CN" altLang="en-US" dirty="0"/>
                <a:t>社媒及商务平台有潜在目标群体； </a:t>
              </a:r>
            </a:p>
            <a:p>
              <a:r>
                <a:rPr lang="zh-CN" altLang="en-US" dirty="0"/>
                <a:t>开发信更针对具体客户。</a:t>
              </a:r>
            </a:p>
            <a:p>
              <a:endParaRPr lang="zh-CN" altLang="en-US" dirty="0"/>
            </a:p>
          </p:txBody>
        </p:sp>
        <p:sp>
          <p:nvSpPr>
            <p:cNvPr id="26" name="text-35">
              <a:extLst>
                <a:ext uri="{FF2B5EF4-FFF2-40B4-BE49-F238E27FC236}">
                  <a16:creationId xmlns:a16="http://schemas.microsoft.com/office/drawing/2014/main" id="{AFE54D51-934D-ED05-FBD6-B53C5F9CBB5B}"/>
                </a:ext>
              </a:extLst>
            </p:cNvPr>
            <p:cNvSpPr txBox="1"/>
            <p:nvPr/>
          </p:nvSpPr>
          <p:spPr>
            <a:xfrm>
              <a:off x="6786404" y="1360522"/>
              <a:ext cx="1415527" cy="519373"/>
            </a:xfrm>
            <a:prstGeom prst="rect">
              <a:avLst/>
            </a:prstGeom>
            <a:noFill/>
          </p:spPr>
          <p:txBody>
            <a:bodyPr vert="horz" lIns="0" tIns="0" rIns="0" bIns="0" rtlCol="0" anchor="t">
              <a:spAutoFit/>
            </a:bodyPr>
            <a:lstStyle/>
            <a:p>
              <a:r>
                <a:rPr lang="zh-CN" altLang="en-US" sz="1575">
                  <a:solidFill>
                    <a:srgbClr val="00B0F0"/>
                  </a:solidFill>
                  <a:latin typeface="KaiTi" panose="02010609060101010101" pitchFamily="49" charset="-122"/>
                  <a:ea typeface="KaiTi" panose="02010609060101010101" pitchFamily="49" charset="-122"/>
                </a:rPr>
                <a:t>侧重点不同</a:t>
              </a:r>
            </a:p>
            <a:p>
              <a:endParaRPr lang="zh-CN" altLang="en-US"/>
            </a:p>
          </p:txBody>
        </p:sp>
        <p:sp>
          <p:nvSpPr>
            <p:cNvPr id="27" name="text-36">
              <a:extLst>
                <a:ext uri="{FF2B5EF4-FFF2-40B4-BE49-F238E27FC236}">
                  <a16:creationId xmlns:a16="http://schemas.microsoft.com/office/drawing/2014/main" id="{D8BDE784-70AF-209A-1E7E-B2D1E8F958A7}"/>
                </a:ext>
              </a:extLst>
            </p:cNvPr>
            <p:cNvSpPr txBox="1"/>
            <p:nvPr/>
          </p:nvSpPr>
          <p:spPr>
            <a:xfrm>
              <a:off x="5701880" y="1828725"/>
              <a:ext cx="3434749" cy="898915"/>
            </a:xfrm>
            <a:prstGeom prst="rect">
              <a:avLst/>
            </a:prstGeom>
            <a:noFill/>
          </p:spPr>
          <p:txBody>
            <a:bodyPr vert="horz" lIns="0" tIns="0" rIns="0" bIns="0" rtlCol="0" anchor="t">
              <a:spAutoFit/>
            </a:bodyPr>
            <a:lstStyle/>
            <a:p>
              <a:r>
                <a:rPr lang="zh-CN" altLang="en-US" sz="1650" dirty="0">
                  <a:solidFill>
                    <a:srgbClr val="333333"/>
                  </a:solidFill>
                  <a:latin typeface="KaiTi" panose="02010609060101010101" pitchFamily="49" charset="-122"/>
                  <a:ea typeface="KaiTi" panose="02010609060101010101" pitchFamily="49" charset="-122"/>
                </a:rPr>
                <a:t>产品手册及自有网站注重整体介绍； </a:t>
              </a:r>
            </a:p>
            <a:p>
              <a:r>
                <a:rPr lang="zh-CN" altLang="en-US" sz="1650" dirty="0">
                  <a:solidFill>
                    <a:srgbClr val="333333"/>
                  </a:solidFill>
                  <a:latin typeface="KaiTi" panose="02010609060101010101" pitchFamily="49" charset="-122"/>
                  <a:ea typeface="KaiTi" panose="02010609060101010101" pitchFamily="49" charset="-122"/>
                </a:rPr>
                <a:t>社媒及商务平台强调目标客户群引流； </a:t>
              </a:r>
            </a:p>
            <a:p>
              <a:r>
                <a:rPr lang="zh-CN" altLang="en-US" sz="1650" dirty="0">
                  <a:solidFill>
                    <a:srgbClr val="333333"/>
                  </a:solidFill>
                  <a:latin typeface="KaiTi" panose="02010609060101010101" pitchFamily="49" charset="-122"/>
                  <a:ea typeface="KaiTi" panose="02010609060101010101" pitchFamily="49" charset="-122"/>
                </a:rPr>
                <a:t>开发信更重视合作的可能性。</a:t>
              </a:r>
            </a:p>
            <a:p>
              <a:endParaRPr lang="zh-CN" altLang="en-US" dirty="0"/>
            </a:p>
          </p:txBody>
        </p:sp>
        <p:sp>
          <p:nvSpPr>
            <p:cNvPr id="28" name="text-37">
              <a:extLst>
                <a:ext uri="{FF2B5EF4-FFF2-40B4-BE49-F238E27FC236}">
                  <a16:creationId xmlns:a16="http://schemas.microsoft.com/office/drawing/2014/main" id="{4BA77AB2-EB10-E402-D1E4-06D86B383690}"/>
                </a:ext>
              </a:extLst>
            </p:cNvPr>
            <p:cNvSpPr txBox="1"/>
            <p:nvPr/>
          </p:nvSpPr>
          <p:spPr>
            <a:xfrm>
              <a:off x="4025410" y="3504670"/>
              <a:ext cx="1298046" cy="542456"/>
            </a:xfrm>
            <a:prstGeom prst="rect">
              <a:avLst/>
            </a:prstGeom>
            <a:noFill/>
          </p:spPr>
          <p:txBody>
            <a:bodyPr vert="horz" lIns="0" tIns="0" rIns="0" bIns="0" rtlCol="0" anchor="t">
              <a:spAutoFit/>
            </a:bodyPr>
            <a:lstStyle/>
            <a:p>
              <a:r>
                <a:rPr lang="zh-CN" altLang="en-US" sz="1725">
                  <a:solidFill>
                    <a:srgbClr val="0070C0"/>
                  </a:solidFill>
                  <a:latin typeface="KaiTi" panose="02010609060101010101" pitchFamily="49" charset="-122"/>
                  <a:ea typeface="KaiTi" panose="02010609060101010101" pitchFamily="49" charset="-122"/>
                </a:rPr>
                <a:t>篇幅不同</a:t>
              </a:r>
            </a:p>
            <a:p>
              <a:endParaRPr lang="zh-CN" altLang="en-US"/>
            </a:p>
          </p:txBody>
        </p:sp>
        <p:pic>
          <p:nvPicPr>
            <p:cNvPr id="29" name="image-26">
              <a:extLst>
                <a:ext uri="{FF2B5EF4-FFF2-40B4-BE49-F238E27FC236}">
                  <a16:creationId xmlns:a16="http://schemas.microsoft.com/office/drawing/2014/main" id="{D2AB2F3E-2AC1-AAE5-8340-9E369AFE3C7F}"/>
                </a:ext>
              </a:extLst>
            </p:cNvPr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1200">
              <a:off x="684744" y="1369725"/>
              <a:ext cx="771525" cy="771525"/>
            </a:xfrm>
            <a:prstGeom prst="rect">
              <a:avLst/>
            </a:prstGeom>
            <a:noFill/>
          </p:spPr>
        </p:pic>
        <p:pic>
          <p:nvPicPr>
            <p:cNvPr id="30" name="image-27">
              <a:extLst>
                <a:ext uri="{FF2B5EF4-FFF2-40B4-BE49-F238E27FC236}">
                  <a16:creationId xmlns:a16="http://schemas.microsoft.com/office/drawing/2014/main" id="{C09F2827-5DB0-4387-A7FD-2493A706BF60}"/>
                </a:ext>
              </a:extLst>
            </p:cNvPr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21411" y="3293208"/>
              <a:ext cx="599122" cy="598170"/>
            </a:xfrm>
            <a:prstGeom prst="rect">
              <a:avLst/>
            </a:prstGeom>
            <a:noFill/>
          </p:spPr>
        </p:pic>
        <p:pic>
          <p:nvPicPr>
            <p:cNvPr id="31" name="image-28">
              <a:extLst>
                <a:ext uri="{FF2B5EF4-FFF2-40B4-BE49-F238E27FC236}">
                  <a16:creationId xmlns:a16="http://schemas.microsoft.com/office/drawing/2014/main" id="{B0EB5D11-28A7-EA51-9429-687D136AB1DA}"/>
                </a:ext>
              </a:extLst>
            </p:cNvPr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22538" y="1032881"/>
              <a:ext cx="691515" cy="692468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3309228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B021A00-9563-BD98-6E76-2140B116DE04}"/>
              </a:ext>
            </a:extLst>
          </p:cNvPr>
          <p:cNvGrpSpPr/>
          <p:nvPr/>
        </p:nvGrpSpPr>
        <p:grpSpPr>
          <a:xfrm>
            <a:off x="4794723" y="1974907"/>
            <a:ext cx="2602554" cy="3880015"/>
            <a:chOff x="4547130" y="1469064"/>
            <a:chExt cx="3103838" cy="4767218"/>
          </a:xfrm>
        </p:grpSpPr>
        <p:sp>
          <p:nvSpPr>
            <p:cNvPr id="43" name="矩形 42"/>
            <p:cNvSpPr/>
            <p:nvPr/>
          </p:nvSpPr>
          <p:spPr>
            <a:xfrm>
              <a:off x="4671152" y="1595288"/>
              <a:ext cx="2855794" cy="1058053"/>
            </a:xfrm>
            <a:prstGeom prst="rect">
              <a:avLst/>
            </a:prstGeom>
            <a:solidFill>
              <a:srgbClr val="C55A11"/>
            </a:solidFill>
            <a:ln w="38100">
              <a:solidFill>
                <a:srgbClr val="31437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4547130" y="1469064"/>
              <a:ext cx="3103838" cy="4767218"/>
            </a:xfrm>
            <a:prstGeom prst="rect">
              <a:avLst/>
            </a:prstGeom>
            <a:noFill/>
            <a:ln w="38100">
              <a:solidFill>
                <a:srgbClr val="31437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722123" y="2929270"/>
              <a:ext cx="2753848" cy="109892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印品黑体" panose="00000500000000000000" pitchFamily="2" charset="-122"/>
                  <a:ea typeface="印品黑体" panose="00000500000000000000" pitchFamily="2" charset="-122"/>
                </a:rPr>
                <a:t>合作内容</a:t>
              </a:r>
              <a:endParaRPr lang="en-US" altLang="zh-CN" sz="2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 w="0"/>
                  <a:solidFill>
                    <a:srgbClr val="4472C4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DotumChe" panose="020B0609000101010101" pitchFamily="49" charset="-127"/>
                  <a:cs typeface="Arial" panose="020B0604020202020204" pitchFamily="34" charset="0"/>
                </a:rPr>
                <a:t>明确合作意向</a:t>
              </a:r>
            </a:p>
          </p:txBody>
        </p:sp>
        <p:sp>
          <p:nvSpPr>
            <p:cNvPr id="37" name="Freeform 15"/>
            <p:cNvSpPr>
              <a:spLocks noEditPoints="1"/>
            </p:cNvSpPr>
            <p:nvPr/>
          </p:nvSpPr>
          <p:spPr bwMode="auto">
            <a:xfrm>
              <a:off x="5752140" y="1781781"/>
              <a:ext cx="687717" cy="687718"/>
            </a:xfrm>
            <a:custGeom>
              <a:avLst/>
              <a:gdLst>
                <a:gd name="T0" fmla="*/ 2204 w 2599"/>
                <a:gd name="T1" fmla="*/ 392 h 2595"/>
                <a:gd name="T2" fmla="*/ 1893 w 2599"/>
                <a:gd name="T3" fmla="*/ 233 h 2595"/>
                <a:gd name="T4" fmla="*/ 772 w 2599"/>
                <a:gd name="T5" fmla="*/ 165 h 2595"/>
                <a:gd name="T6" fmla="*/ 100 w 2599"/>
                <a:gd name="T7" fmla="*/ 838 h 2595"/>
                <a:gd name="T8" fmla="*/ 100 w 2599"/>
                <a:gd name="T9" fmla="*/ 1822 h 2595"/>
                <a:gd name="T10" fmla="*/ 772 w 2599"/>
                <a:gd name="T11" fmla="*/ 2495 h 2595"/>
                <a:gd name="T12" fmla="*/ 1757 w 2599"/>
                <a:gd name="T13" fmla="*/ 2495 h 2595"/>
                <a:gd name="T14" fmla="*/ 2430 w 2599"/>
                <a:gd name="T15" fmla="*/ 1822 h 2595"/>
                <a:gd name="T16" fmla="*/ 2364 w 2599"/>
                <a:gd name="T17" fmla="*/ 705 h 2595"/>
                <a:gd name="T18" fmla="*/ 1976 w 2599"/>
                <a:gd name="T19" fmla="*/ 1081 h 2595"/>
                <a:gd name="T20" fmla="*/ 2024 w 2599"/>
                <a:gd name="T21" fmla="*/ 1330 h 2595"/>
                <a:gd name="T22" fmla="*/ 1265 w 2599"/>
                <a:gd name="T23" fmla="*/ 2089 h 2595"/>
                <a:gd name="T24" fmla="*/ 506 w 2599"/>
                <a:gd name="T25" fmla="*/ 1330 h 2595"/>
                <a:gd name="T26" fmla="*/ 1265 w 2599"/>
                <a:gd name="T27" fmla="*/ 571 h 2595"/>
                <a:gd name="T28" fmla="*/ 1512 w 2599"/>
                <a:gd name="T29" fmla="*/ 613 h 2595"/>
                <a:gd name="T30" fmla="*/ 1523 w 2599"/>
                <a:gd name="T31" fmla="*/ 970 h 2595"/>
                <a:gd name="T32" fmla="*/ 822 w 2599"/>
                <a:gd name="T33" fmla="*/ 1329 h 2595"/>
                <a:gd name="T34" fmla="*/ 1707 w 2599"/>
                <a:gd name="T35" fmla="*/ 1329 h 2595"/>
                <a:gd name="T36" fmla="*/ 1669 w 2599"/>
                <a:gd name="T37" fmla="*/ 1014 h 2595"/>
                <a:gd name="T38" fmla="*/ 1580 w 2599"/>
                <a:gd name="T39" fmla="*/ 1330 h 2595"/>
                <a:gd name="T40" fmla="*/ 949 w 2599"/>
                <a:gd name="T41" fmla="*/ 1330 h 2595"/>
                <a:gd name="T42" fmla="*/ 1439 w 2599"/>
                <a:gd name="T43" fmla="*/ 1066 h 2595"/>
                <a:gd name="T44" fmla="*/ 1264 w 2599"/>
                <a:gd name="T45" fmla="*/ 1203 h 2595"/>
                <a:gd name="T46" fmla="*/ 1264 w 2599"/>
                <a:gd name="T47" fmla="*/ 1457 h 2595"/>
                <a:gd name="T48" fmla="*/ 1387 w 2599"/>
                <a:gd name="T49" fmla="*/ 1297 h 2595"/>
                <a:gd name="T50" fmla="*/ 1580 w 2599"/>
                <a:gd name="T51" fmla="*/ 1330 h 2595"/>
                <a:gd name="T52" fmla="*/ 1802 w 2599"/>
                <a:gd name="T53" fmla="*/ 502 h 2595"/>
                <a:gd name="T54" fmla="*/ 1916 w 2599"/>
                <a:gd name="T55" fmla="*/ 588 h 2595"/>
                <a:gd name="T56" fmla="*/ 1750 w 2599"/>
                <a:gd name="T57" fmla="*/ 555 h 2595"/>
                <a:gd name="T58" fmla="*/ 1682 w 2599"/>
                <a:gd name="T59" fmla="*/ 816 h 2595"/>
                <a:gd name="T60" fmla="*/ 1750 w 2599"/>
                <a:gd name="T61" fmla="*/ 555 h 2595"/>
                <a:gd name="T62" fmla="*/ 1936 w 2599"/>
                <a:gd name="T63" fmla="*/ 943 h 2595"/>
                <a:gd name="T64" fmla="*/ 1881 w 2599"/>
                <a:gd name="T65" fmla="*/ 802 h 2595"/>
                <a:gd name="T66" fmla="*/ 2021 w 2599"/>
                <a:gd name="T67" fmla="*/ 861 h 2595"/>
                <a:gd name="T68" fmla="*/ 1935 w 2599"/>
                <a:gd name="T69" fmla="*/ 749 h 2595"/>
                <a:gd name="T70" fmla="*/ 2177 w 2599"/>
                <a:gd name="T71" fmla="*/ 710 h 2595"/>
                <a:gd name="T72" fmla="*/ 2232 w 2599"/>
                <a:gd name="T73" fmla="*/ 656 h 2595"/>
                <a:gd name="T74" fmla="*/ 2159 w 2599"/>
                <a:gd name="T75" fmla="*/ 528 h 2595"/>
                <a:gd name="T76" fmla="*/ 2341 w 2599"/>
                <a:gd name="T77" fmla="*/ 551 h 2595"/>
                <a:gd name="T78" fmla="*/ 2081 w 2599"/>
                <a:gd name="T79" fmla="*/ 424 h 2595"/>
                <a:gd name="T80" fmla="*/ 1928 w 2599"/>
                <a:gd name="T81" fmla="*/ 376 h 2595"/>
                <a:gd name="T82" fmla="*/ 2081 w 2599"/>
                <a:gd name="T83" fmla="*/ 424 h 2595"/>
                <a:gd name="T84" fmla="*/ 2069 w 2599"/>
                <a:gd name="T85" fmla="*/ 2134 h 2595"/>
                <a:gd name="T86" fmla="*/ 460 w 2599"/>
                <a:gd name="T87" fmla="*/ 2134 h 2595"/>
                <a:gd name="T88" fmla="*/ 460 w 2599"/>
                <a:gd name="T89" fmla="*/ 525 h 2595"/>
                <a:gd name="T90" fmla="*/ 1800 w 2599"/>
                <a:gd name="T91" fmla="*/ 325 h 2595"/>
                <a:gd name="T92" fmla="*/ 1265 w 2599"/>
                <a:gd name="T93" fmla="*/ 444 h 2595"/>
                <a:gd name="T94" fmla="*/ 380 w 2599"/>
                <a:gd name="T95" fmla="*/ 1329 h 2595"/>
                <a:gd name="T96" fmla="*/ 1265 w 2599"/>
                <a:gd name="T97" fmla="*/ 2214 h 2595"/>
                <a:gd name="T98" fmla="*/ 2150 w 2599"/>
                <a:gd name="T99" fmla="*/ 1329 h 2595"/>
                <a:gd name="T100" fmla="*/ 2269 w 2599"/>
                <a:gd name="T101" fmla="*/ 796 h 2595"/>
                <a:gd name="T102" fmla="*/ 2403 w 2599"/>
                <a:gd name="T103" fmla="*/ 1330 h 2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99" h="2595">
                  <a:moveTo>
                    <a:pt x="2599" y="477"/>
                  </a:moveTo>
                  <a:cubicBezTo>
                    <a:pt x="2204" y="392"/>
                    <a:pt x="2204" y="392"/>
                    <a:pt x="2204" y="392"/>
                  </a:cubicBezTo>
                  <a:cubicBezTo>
                    <a:pt x="2126" y="0"/>
                    <a:pt x="2126" y="0"/>
                    <a:pt x="2126" y="0"/>
                  </a:cubicBezTo>
                  <a:cubicBezTo>
                    <a:pt x="1893" y="233"/>
                    <a:pt x="1893" y="233"/>
                    <a:pt x="1893" y="233"/>
                  </a:cubicBezTo>
                  <a:cubicBezTo>
                    <a:pt x="1703" y="123"/>
                    <a:pt x="1487" y="65"/>
                    <a:pt x="1265" y="65"/>
                  </a:cubicBezTo>
                  <a:cubicBezTo>
                    <a:pt x="1094" y="65"/>
                    <a:pt x="928" y="99"/>
                    <a:pt x="772" y="165"/>
                  </a:cubicBezTo>
                  <a:cubicBezTo>
                    <a:pt x="622" y="228"/>
                    <a:pt x="487" y="320"/>
                    <a:pt x="371" y="436"/>
                  </a:cubicBezTo>
                  <a:cubicBezTo>
                    <a:pt x="254" y="552"/>
                    <a:pt x="163" y="687"/>
                    <a:pt x="100" y="838"/>
                  </a:cubicBezTo>
                  <a:cubicBezTo>
                    <a:pt x="34" y="994"/>
                    <a:pt x="0" y="1159"/>
                    <a:pt x="0" y="1330"/>
                  </a:cubicBezTo>
                  <a:cubicBezTo>
                    <a:pt x="0" y="1500"/>
                    <a:pt x="34" y="1666"/>
                    <a:pt x="100" y="1822"/>
                  </a:cubicBezTo>
                  <a:cubicBezTo>
                    <a:pt x="163" y="1973"/>
                    <a:pt x="254" y="2108"/>
                    <a:pt x="371" y="2224"/>
                  </a:cubicBezTo>
                  <a:cubicBezTo>
                    <a:pt x="487" y="2340"/>
                    <a:pt x="622" y="2431"/>
                    <a:pt x="772" y="2495"/>
                  </a:cubicBezTo>
                  <a:cubicBezTo>
                    <a:pt x="928" y="2561"/>
                    <a:pt x="1094" y="2595"/>
                    <a:pt x="1265" y="2595"/>
                  </a:cubicBezTo>
                  <a:cubicBezTo>
                    <a:pt x="1435" y="2595"/>
                    <a:pt x="1601" y="2561"/>
                    <a:pt x="1757" y="2495"/>
                  </a:cubicBezTo>
                  <a:cubicBezTo>
                    <a:pt x="1908" y="2431"/>
                    <a:pt x="2043" y="2340"/>
                    <a:pt x="2159" y="2224"/>
                  </a:cubicBezTo>
                  <a:cubicBezTo>
                    <a:pt x="2275" y="2108"/>
                    <a:pt x="2366" y="1973"/>
                    <a:pt x="2430" y="1822"/>
                  </a:cubicBezTo>
                  <a:cubicBezTo>
                    <a:pt x="2496" y="1666"/>
                    <a:pt x="2529" y="1500"/>
                    <a:pt x="2529" y="1330"/>
                  </a:cubicBezTo>
                  <a:cubicBezTo>
                    <a:pt x="2529" y="1109"/>
                    <a:pt x="2472" y="894"/>
                    <a:pt x="2364" y="705"/>
                  </a:cubicBezTo>
                  <a:lnTo>
                    <a:pt x="2599" y="477"/>
                  </a:lnTo>
                  <a:close/>
                  <a:moveTo>
                    <a:pt x="1976" y="1081"/>
                  </a:moveTo>
                  <a:cubicBezTo>
                    <a:pt x="1980" y="1076"/>
                    <a:pt x="1980" y="1076"/>
                    <a:pt x="1980" y="1076"/>
                  </a:cubicBezTo>
                  <a:cubicBezTo>
                    <a:pt x="2009" y="1157"/>
                    <a:pt x="2024" y="1242"/>
                    <a:pt x="2024" y="1330"/>
                  </a:cubicBezTo>
                  <a:cubicBezTo>
                    <a:pt x="2024" y="1532"/>
                    <a:pt x="1945" y="1723"/>
                    <a:pt x="1801" y="1866"/>
                  </a:cubicBezTo>
                  <a:cubicBezTo>
                    <a:pt x="1658" y="2010"/>
                    <a:pt x="1468" y="2089"/>
                    <a:pt x="1265" y="2089"/>
                  </a:cubicBezTo>
                  <a:cubicBezTo>
                    <a:pt x="1062" y="2089"/>
                    <a:pt x="871" y="2010"/>
                    <a:pt x="728" y="1866"/>
                  </a:cubicBezTo>
                  <a:cubicBezTo>
                    <a:pt x="585" y="1723"/>
                    <a:pt x="506" y="1532"/>
                    <a:pt x="506" y="1330"/>
                  </a:cubicBezTo>
                  <a:cubicBezTo>
                    <a:pt x="506" y="1127"/>
                    <a:pt x="585" y="936"/>
                    <a:pt x="728" y="793"/>
                  </a:cubicBezTo>
                  <a:cubicBezTo>
                    <a:pt x="871" y="650"/>
                    <a:pt x="1062" y="571"/>
                    <a:pt x="1265" y="571"/>
                  </a:cubicBezTo>
                  <a:cubicBezTo>
                    <a:pt x="1351" y="571"/>
                    <a:pt x="1434" y="585"/>
                    <a:pt x="1513" y="612"/>
                  </a:cubicBezTo>
                  <a:cubicBezTo>
                    <a:pt x="1512" y="613"/>
                    <a:pt x="1512" y="613"/>
                    <a:pt x="1512" y="613"/>
                  </a:cubicBezTo>
                  <a:cubicBezTo>
                    <a:pt x="1574" y="920"/>
                    <a:pt x="1574" y="920"/>
                    <a:pt x="1574" y="920"/>
                  </a:cubicBezTo>
                  <a:cubicBezTo>
                    <a:pt x="1523" y="970"/>
                    <a:pt x="1523" y="970"/>
                    <a:pt x="1523" y="970"/>
                  </a:cubicBezTo>
                  <a:cubicBezTo>
                    <a:pt x="1450" y="918"/>
                    <a:pt x="1361" y="887"/>
                    <a:pt x="1265" y="887"/>
                  </a:cubicBezTo>
                  <a:cubicBezTo>
                    <a:pt x="1021" y="887"/>
                    <a:pt x="822" y="1085"/>
                    <a:pt x="822" y="1329"/>
                  </a:cubicBezTo>
                  <a:cubicBezTo>
                    <a:pt x="822" y="1573"/>
                    <a:pt x="1020" y="1772"/>
                    <a:pt x="1265" y="1772"/>
                  </a:cubicBezTo>
                  <a:cubicBezTo>
                    <a:pt x="1509" y="1772"/>
                    <a:pt x="1707" y="1573"/>
                    <a:pt x="1707" y="1329"/>
                  </a:cubicBezTo>
                  <a:cubicBezTo>
                    <a:pt x="1707" y="1230"/>
                    <a:pt x="1675" y="1139"/>
                    <a:pt x="1619" y="1065"/>
                  </a:cubicBezTo>
                  <a:cubicBezTo>
                    <a:pt x="1669" y="1014"/>
                    <a:pt x="1669" y="1014"/>
                    <a:pt x="1669" y="1014"/>
                  </a:cubicBezTo>
                  <a:lnTo>
                    <a:pt x="1976" y="1081"/>
                  </a:lnTo>
                  <a:close/>
                  <a:moveTo>
                    <a:pt x="1580" y="1330"/>
                  </a:moveTo>
                  <a:cubicBezTo>
                    <a:pt x="1580" y="1504"/>
                    <a:pt x="1439" y="1645"/>
                    <a:pt x="1265" y="1645"/>
                  </a:cubicBezTo>
                  <a:cubicBezTo>
                    <a:pt x="1091" y="1645"/>
                    <a:pt x="949" y="1504"/>
                    <a:pt x="949" y="1330"/>
                  </a:cubicBezTo>
                  <a:cubicBezTo>
                    <a:pt x="949" y="1156"/>
                    <a:pt x="1091" y="1014"/>
                    <a:pt x="1265" y="1014"/>
                  </a:cubicBezTo>
                  <a:cubicBezTo>
                    <a:pt x="1329" y="1014"/>
                    <a:pt x="1389" y="1033"/>
                    <a:pt x="1439" y="1066"/>
                  </a:cubicBezTo>
                  <a:cubicBezTo>
                    <a:pt x="1297" y="1208"/>
                    <a:pt x="1297" y="1208"/>
                    <a:pt x="1297" y="1208"/>
                  </a:cubicBezTo>
                  <a:cubicBezTo>
                    <a:pt x="1287" y="1205"/>
                    <a:pt x="1276" y="1203"/>
                    <a:pt x="1264" y="1203"/>
                  </a:cubicBezTo>
                  <a:cubicBezTo>
                    <a:pt x="1195" y="1203"/>
                    <a:pt x="1138" y="1260"/>
                    <a:pt x="1138" y="1330"/>
                  </a:cubicBezTo>
                  <a:cubicBezTo>
                    <a:pt x="1138" y="1400"/>
                    <a:pt x="1194" y="1457"/>
                    <a:pt x="1264" y="1457"/>
                  </a:cubicBezTo>
                  <a:cubicBezTo>
                    <a:pt x="1334" y="1457"/>
                    <a:pt x="1391" y="1399"/>
                    <a:pt x="1391" y="1330"/>
                  </a:cubicBezTo>
                  <a:cubicBezTo>
                    <a:pt x="1391" y="1318"/>
                    <a:pt x="1390" y="1307"/>
                    <a:pt x="1387" y="1297"/>
                  </a:cubicBezTo>
                  <a:cubicBezTo>
                    <a:pt x="1528" y="1155"/>
                    <a:pt x="1528" y="1155"/>
                    <a:pt x="1528" y="1155"/>
                  </a:cubicBezTo>
                  <a:cubicBezTo>
                    <a:pt x="1561" y="1205"/>
                    <a:pt x="1580" y="1265"/>
                    <a:pt x="1580" y="1330"/>
                  </a:cubicBezTo>
                  <a:close/>
                  <a:moveTo>
                    <a:pt x="1841" y="661"/>
                  </a:moveTo>
                  <a:cubicBezTo>
                    <a:pt x="1802" y="502"/>
                    <a:pt x="1802" y="502"/>
                    <a:pt x="1802" y="502"/>
                  </a:cubicBezTo>
                  <a:cubicBezTo>
                    <a:pt x="1876" y="428"/>
                    <a:pt x="1876" y="428"/>
                    <a:pt x="1876" y="428"/>
                  </a:cubicBezTo>
                  <a:cubicBezTo>
                    <a:pt x="1916" y="588"/>
                    <a:pt x="1916" y="588"/>
                    <a:pt x="1916" y="588"/>
                  </a:cubicBezTo>
                  <a:lnTo>
                    <a:pt x="1841" y="661"/>
                  </a:lnTo>
                  <a:close/>
                  <a:moveTo>
                    <a:pt x="1750" y="555"/>
                  </a:moveTo>
                  <a:cubicBezTo>
                    <a:pt x="1789" y="712"/>
                    <a:pt x="1789" y="712"/>
                    <a:pt x="1789" y="712"/>
                  </a:cubicBezTo>
                  <a:cubicBezTo>
                    <a:pt x="1682" y="816"/>
                    <a:pt x="1682" y="816"/>
                    <a:pt x="1682" y="816"/>
                  </a:cubicBezTo>
                  <a:cubicBezTo>
                    <a:pt x="1649" y="655"/>
                    <a:pt x="1649" y="655"/>
                    <a:pt x="1649" y="655"/>
                  </a:cubicBezTo>
                  <a:lnTo>
                    <a:pt x="1750" y="555"/>
                  </a:lnTo>
                  <a:close/>
                  <a:moveTo>
                    <a:pt x="2021" y="861"/>
                  </a:moveTo>
                  <a:cubicBezTo>
                    <a:pt x="1936" y="943"/>
                    <a:pt x="1936" y="943"/>
                    <a:pt x="1936" y="943"/>
                  </a:cubicBezTo>
                  <a:cubicBezTo>
                    <a:pt x="1775" y="908"/>
                    <a:pt x="1775" y="908"/>
                    <a:pt x="1775" y="908"/>
                  </a:cubicBezTo>
                  <a:cubicBezTo>
                    <a:pt x="1881" y="802"/>
                    <a:pt x="1881" y="802"/>
                    <a:pt x="1881" y="802"/>
                  </a:cubicBezTo>
                  <a:cubicBezTo>
                    <a:pt x="2047" y="835"/>
                    <a:pt x="2047" y="835"/>
                    <a:pt x="2047" y="835"/>
                  </a:cubicBezTo>
                  <a:lnTo>
                    <a:pt x="2021" y="861"/>
                  </a:lnTo>
                  <a:close/>
                  <a:moveTo>
                    <a:pt x="2102" y="782"/>
                  </a:moveTo>
                  <a:cubicBezTo>
                    <a:pt x="1935" y="749"/>
                    <a:pt x="1935" y="749"/>
                    <a:pt x="1935" y="749"/>
                  </a:cubicBezTo>
                  <a:cubicBezTo>
                    <a:pt x="2008" y="676"/>
                    <a:pt x="2008" y="676"/>
                    <a:pt x="2008" y="676"/>
                  </a:cubicBezTo>
                  <a:cubicBezTo>
                    <a:pt x="2177" y="710"/>
                    <a:pt x="2177" y="710"/>
                    <a:pt x="2177" y="710"/>
                  </a:cubicBezTo>
                  <a:lnTo>
                    <a:pt x="2102" y="782"/>
                  </a:lnTo>
                  <a:close/>
                  <a:moveTo>
                    <a:pt x="2232" y="656"/>
                  </a:moveTo>
                  <a:cubicBezTo>
                    <a:pt x="2062" y="622"/>
                    <a:pt x="2062" y="622"/>
                    <a:pt x="2062" y="622"/>
                  </a:cubicBezTo>
                  <a:cubicBezTo>
                    <a:pt x="2159" y="528"/>
                    <a:pt x="2159" y="528"/>
                    <a:pt x="2159" y="528"/>
                  </a:cubicBezTo>
                  <a:cubicBezTo>
                    <a:pt x="2174" y="515"/>
                    <a:pt x="2174" y="515"/>
                    <a:pt x="2174" y="515"/>
                  </a:cubicBezTo>
                  <a:cubicBezTo>
                    <a:pt x="2341" y="551"/>
                    <a:pt x="2341" y="551"/>
                    <a:pt x="2341" y="551"/>
                  </a:cubicBezTo>
                  <a:lnTo>
                    <a:pt x="2232" y="656"/>
                  </a:lnTo>
                  <a:close/>
                  <a:moveTo>
                    <a:pt x="2081" y="424"/>
                  </a:moveTo>
                  <a:cubicBezTo>
                    <a:pt x="1968" y="537"/>
                    <a:pt x="1968" y="537"/>
                    <a:pt x="1968" y="537"/>
                  </a:cubicBezTo>
                  <a:cubicBezTo>
                    <a:pt x="1928" y="376"/>
                    <a:pt x="1928" y="376"/>
                    <a:pt x="1928" y="376"/>
                  </a:cubicBezTo>
                  <a:cubicBezTo>
                    <a:pt x="2048" y="256"/>
                    <a:pt x="2048" y="256"/>
                    <a:pt x="2048" y="256"/>
                  </a:cubicBezTo>
                  <a:lnTo>
                    <a:pt x="2081" y="424"/>
                  </a:lnTo>
                  <a:close/>
                  <a:moveTo>
                    <a:pt x="2403" y="1330"/>
                  </a:moveTo>
                  <a:cubicBezTo>
                    <a:pt x="2403" y="1634"/>
                    <a:pt x="2284" y="1919"/>
                    <a:pt x="2069" y="2134"/>
                  </a:cubicBezTo>
                  <a:cubicBezTo>
                    <a:pt x="1854" y="2349"/>
                    <a:pt x="1569" y="2468"/>
                    <a:pt x="1265" y="2468"/>
                  </a:cubicBezTo>
                  <a:cubicBezTo>
                    <a:pt x="961" y="2468"/>
                    <a:pt x="675" y="2349"/>
                    <a:pt x="460" y="2134"/>
                  </a:cubicBezTo>
                  <a:cubicBezTo>
                    <a:pt x="245" y="1919"/>
                    <a:pt x="127" y="1634"/>
                    <a:pt x="127" y="1330"/>
                  </a:cubicBezTo>
                  <a:cubicBezTo>
                    <a:pt x="127" y="1026"/>
                    <a:pt x="245" y="740"/>
                    <a:pt x="460" y="525"/>
                  </a:cubicBezTo>
                  <a:cubicBezTo>
                    <a:pt x="675" y="310"/>
                    <a:pt x="961" y="191"/>
                    <a:pt x="1265" y="191"/>
                  </a:cubicBezTo>
                  <a:cubicBezTo>
                    <a:pt x="1454" y="191"/>
                    <a:pt x="1637" y="237"/>
                    <a:pt x="1800" y="325"/>
                  </a:cubicBezTo>
                  <a:cubicBezTo>
                    <a:pt x="1611" y="515"/>
                    <a:pt x="1611" y="515"/>
                    <a:pt x="1611" y="515"/>
                  </a:cubicBezTo>
                  <a:cubicBezTo>
                    <a:pt x="1502" y="468"/>
                    <a:pt x="1386" y="444"/>
                    <a:pt x="1265" y="444"/>
                  </a:cubicBezTo>
                  <a:cubicBezTo>
                    <a:pt x="1028" y="444"/>
                    <a:pt x="806" y="536"/>
                    <a:pt x="639" y="703"/>
                  </a:cubicBezTo>
                  <a:cubicBezTo>
                    <a:pt x="472" y="870"/>
                    <a:pt x="380" y="1093"/>
                    <a:pt x="380" y="1329"/>
                  </a:cubicBezTo>
                  <a:cubicBezTo>
                    <a:pt x="380" y="1566"/>
                    <a:pt x="472" y="1788"/>
                    <a:pt x="639" y="1955"/>
                  </a:cubicBezTo>
                  <a:cubicBezTo>
                    <a:pt x="806" y="2122"/>
                    <a:pt x="1028" y="2214"/>
                    <a:pt x="1265" y="2214"/>
                  </a:cubicBezTo>
                  <a:cubicBezTo>
                    <a:pt x="1501" y="2214"/>
                    <a:pt x="1724" y="2122"/>
                    <a:pt x="1891" y="1955"/>
                  </a:cubicBezTo>
                  <a:cubicBezTo>
                    <a:pt x="2058" y="1788"/>
                    <a:pt x="2150" y="1566"/>
                    <a:pt x="2150" y="1329"/>
                  </a:cubicBezTo>
                  <a:cubicBezTo>
                    <a:pt x="2150" y="1208"/>
                    <a:pt x="2126" y="1091"/>
                    <a:pt x="2078" y="981"/>
                  </a:cubicBezTo>
                  <a:cubicBezTo>
                    <a:pt x="2269" y="796"/>
                    <a:pt x="2269" y="796"/>
                    <a:pt x="2269" y="796"/>
                  </a:cubicBezTo>
                  <a:cubicBezTo>
                    <a:pt x="2357" y="959"/>
                    <a:pt x="2403" y="1142"/>
                    <a:pt x="2403" y="1330"/>
                  </a:cubicBezTo>
                  <a:close/>
                  <a:moveTo>
                    <a:pt x="2403" y="1330"/>
                  </a:moveTo>
                  <a:cubicBezTo>
                    <a:pt x="2403" y="1330"/>
                    <a:pt x="2403" y="1330"/>
                    <a:pt x="2403" y="133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9" name="矩形 28"/>
          <p:cNvSpPr/>
          <p:nvPr/>
        </p:nvSpPr>
        <p:spPr>
          <a:xfrm>
            <a:off x="8074864" y="1937615"/>
            <a:ext cx="2683637" cy="3880015"/>
          </a:xfrm>
          <a:prstGeom prst="rect">
            <a:avLst/>
          </a:prstGeom>
          <a:noFill/>
          <a:ln w="38100">
            <a:solidFill>
              <a:srgbClr val="3143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8182097" y="2027024"/>
            <a:ext cx="2469173" cy="861144"/>
          </a:xfrm>
          <a:prstGeom prst="rect">
            <a:avLst/>
          </a:prstGeom>
          <a:solidFill>
            <a:srgbClr val="C55A11"/>
          </a:solidFill>
          <a:ln w="38100">
            <a:solidFill>
              <a:srgbClr val="3143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8187210" y="3119637"/>
            <a:ext cx="2449276" cy="180530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印品黑体" panose="00000500000000000000" pitchFamily="2" charset="-122"/>
                <a:ea typeface="印品黑体" panose="00000500000000000000" pitchFamily="2" charset="-122"/>
              </a:rPr>
              <a:t>目标客户</a:t>
            </a:r>
            <a:endParaRPr lang="en-US" altLang="zh-CN" sz="2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产品需求</a:t>
            </a:r>
            <a:endParaRPr kumimoji="0" lang="en-US" altLang="zh-CN" sz="2000" b="0" i="0" u="none" strike="noStrike" kern="1200" cap="none" spc="0" normalizeH="0" baseline="0" noProof="0" dirty="0">
              <a:ln w="0"/>
              <a:solidFill>
                <a:srgbClr val="4472C4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目标市场</a:t>
            </a:r>
            <a:endParaRPr kumimoji="0" lang="en-US" altLang="zh-CN" sz="2000" b="0" i="0" u="none" strike="noStrike" kern="1200" cap="none" spc="0" normalizeH="0" baseline="0" noProof="0" dirty="0">
              <a:ln w="0"/>
              <a:solidFill>
                <a:srgbClr val="4472C4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诚信品质</a:t>
            </a:r>
            <a:endParaRPr kumimoji="0" lang="en-US" altLang="zh-CN" sz="2000" b="0" i="0" u="none" strike="noStrike" kern="1200" cap="none" spc="0" normalizeH="0" baseline="0" noProof="0" dirty="0">
              <a:ln w="0"/>
              <a:solidFill>
                <a:srgbClr val="4472C4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AA98A51-6BF6-162D-4777-CF3F84D2BB60}"/>
              </a:ext>
            </a:extLst>
          </p:cNvPr>
          <p:cNvSpPr txBox="1"/>
          <p:nvPr/>
        </p:nvSpPr>
        <p:spPr>
          <a:xfrm>
            <a:off x="1432560" y="701040"/>
            <a:ext cx="1767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3. </a:t>
            </a:r>
            <a:r>
              <a:rPr lang="zh-CN" altLang="en-US" dirty="0"/>
              <a:t>事前准备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258FACCC-AA12-08FA-7D60-0AFA07026765}"/>
              </a:ext>
            </a:extLst>
          </p:cNvPr>
          <p:cNvGrpSpPr/>
          <p:nvPr/>
        </p:nvGrpSpPr>
        <p:grpSpPr>
          <a:xfrm>
            <a:off x="1693078" y="1973696"/>
            <a:ext cx="8004667" cy="3881226"/>
            <a:chOff x="1049505" y="1909011"/>
            <a:chExt cx="8930708" cy="3881226"/>
          </a:xfrm>
        </p:grpSpPr>
        <p:sp>
          <p:nvSpPr>
            <p:cNvPr id="21" name="矩形 20"/>
            <p:cNvSpPr/>
            <p:nvPr/>
          </p:nvSpPr>
          <p:spPr>
            <a:xfrm>
              <a:off x="1049505" y="1909011"/>
              <a:ext cx="2704488" cy="3881226"/>
            </a:xfrm>
            <a:prstGeom prst="rect">
              <a:avLst/>
            </a:prstGeom>
            <a:noFill/>
            <a:ln w="38100">
              <a:solidFill>
                <a:srgbClr val="31437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8A4D4865-42A3-BD9A-4A57-75F387220512}"/>
                </a:ext>
              </a:extLst>
            </p:cNvPr>
            <p:cNvGrpSpPr/>
            <p:nvPr/>
          </p:nvGrpSpPr>
          <p:grpSpPr>
            <a:xfrm>
              <a:off x="1183066" y="2033999"/>
              <a:ext cx="2470269" cy="2341950"/>
              <a:chOff x="1183066" y="2033999"/>
              <a:chExt cx="2470269" cy="2341950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1183066" y="2033999"/>
                <a:ext cx="2470269" cy="861413"/>
              </a:xfrm>
              <a:prstGeom prst="rect">
                <a:avLst/>
              </a:prstGeom>
              <a:solidFill>
                <a:srgbClr val="C55A11"/>
              </a:solidFill>
              <a:ln w="38100">
                <a:solidFill>
                  <a:srgbClr val="31437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1183067" y="3083287"/>
                <a:ext cx="2470268" cy="129266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600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印品黑体" panose="00000500000000000000" pitchFamily="2" charset="-122"/>
                    <a:ea typeface="印品黑体" panose="00000500000000000000" pitchFamily="2" charset="-122"/>
                  </a:rPr>
                  <a:t>本公司优势</a:t>
                </a:r>
                <a:endParaRPr lang="en-US" altLang="zh-CN" sz="26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  <a:p>
                <a:pPr algn="ctr"/>
                <a:r>
                  <a:rPr lang="zh-CN" altLang="en-US" sz="2600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印品黑体" panose="00000500000000000000" pitchFamily="2" charset="-122"/>
                    <a:ea typeface="印品黑体" panose="00000500000000000000" pitchFamily="2" charset="-122"/>
                  </a:rPr>
                  <a:t>本公司产品优势</a:t>
                </a: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1214604" y="3768521"/>
              <a:ext cx="2167175" cy="3351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endParaRPr lang="zh-CN" altLang="en-US" sz="1200" spc="40" dirty="0">
                <a:solidFill>
                  <a:srgbClr val="314371"/>
                </a:solidFill>
                <a:latin typeface="Arial" panose="020B0604020202020204" pitchFamily="34" charset="0"/>
                <a:ea typeface="DotumChe" panose="020B0609000101010101" pitchFamily="49" charset="-127"/>
                <a:cs typeface="Arial" panose="020B0604020202020204" pitchFamily="34" charset="0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9471847" y="2202679"/>
              <a:ext cx="508366" cy="500169"/>
              <a:chOff x="13112294" y="-797316"/>
              <a:chExt cx="634323" cy="624096"/>
            </a:xfrm>
            <a:solidFill>
              <a:schemeClr val="bg1"/>
            </a:solidFill>
          </p:grpSpPr>
          <p:sp>
            <p:nvSpPr>
              <p:cNvPr id="25" name="Freeform 5"/>
              <p:cNvSpPr>
                <a:spLocks noEditPoints="1"/>
              </p:cNvSpPr>
              <p:nvPr/>
            </p:nvSpPr>
            <p:spPr bwMode="auto">
              <a:xfrm>
                <a:off x="13403806" y="-510552"/>
                <a:ext cx="283737" cy="80373"/>
              </a:xfrm>
              <a:custGeom>
                <a:avLst/>
                <a:gdLst>
                  <a:gd name="T0" fmla="*/ 961 w 1104"/>
                  <a:gd name="T1" fmla="*/ 565 h 792"/>
                  <a:gd name="T2" fmla="*/ 121 w 1104"/>
                  <a:gd name="T3" fmla="*/ 565 h 792"/>
                  <a:gd name="T4" fmla="*/ 21 w 1104"/>
                  <a:gd name="T5" fmla="*/ 621 h 792"/>
                  <a:gd name="T6" fmla="*/ 21 w 1104"/>
                  <a:gd name="T7" fmla="*/ 736 h 792"/>
                  <a:gd name="T8" fmla="*/ 121 w 1104"/>
                  <a:gd name="T9" fmla="*/ 792 h 792"/>
                  <a:gd name="T10" fmla="*/ 961 w 1104"/>
                  <a:gd name="T11" fmla="*/ 792 h 792"/>
                  <a:gd name="T12" fmla="*/ 1061 w 1104"/>
                  <a:gd name="T13" fmla="*/ 736 h 792"/>
                  <a:gd name="T14" fmla="*/ 1061 w 1104"/>
                  <a:gd name="T15" fmla="*/ 621 h 792"/>
                  <a:gd name="T16" fmla="*/ 961 w 1104"/>
                  <a:gd name="T17" fmla="*/ 565 h 792"/>
                  <a:gd name="T18" fmla="*/ 984 w 1104"/>
                  <a:gd name="T19" fmla="*/ 1 h 792"/>
                  <a:gd name="T20" fmla="*/ 314 w 1104"/>
                  <a:gd name="T21" fmla="*/ 1 h 792"/>
                  <a:gd name="T22" fmla="*/ 214 w 1104"/>
                  <a:gd name="T23" fmla="*/ 57 h 792"/>
                  <a:gd name="T24" fmla="*/ 214 w 1104"/>
                  <a:gd name="T25" fmla="*/ 171 h 792"/>
                  <a:gd name="T26" fmla="*/ 314 w 1104"/>
                  <a:gd name="T27" fmla="*/ 227 h 792"/>
                  <a:gd name="T28" fmla="*/ 984 w 1104"/>
                  <a:gd name="T29" fmla="*/ 227 h 792"/>
                  <a:gd name="T30" fmla="*/ 1084 w 1104"/>
                  <a:gd name="T31" fmla="*/ 171 h 792"/>
                  <a:gd name="T32" fmla="*/ 1084 w 1104"/>
                  <a:gd name="T33" fmla="*/ 57 h 792"/>
                  <a:gd name="T34" fmla="*/ 984 w 1104"/>
                  <a:gd name="T35" fmla="*/ 1 h 792"/>
                  <a:gd name="T36" fmla="*/ 984 w 1104"/>
                  <a:gd name="T37" fmla="*/ 1 h 792"/>
                  <a:gd name="T38" fmla="*/ 984 w 1104"/>
                  <a:gd name="T39" fmla="*/ 1 h 7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04" h="792">
                    <a:moveTo>
                      <a:pt x="961" y="565"/>
                    </a:moveTo>
                    <a:cubicBezTo>
                      <a:pt x="121" y="565"/>
                      <a:pt x="121" y="565"/>
                      <a:pt x="121" y="565"/>
                    </a:cubicBezTo>
                    <a:cubicBezTo>
                      <a:pt x="80" y="564"/>
                      <a:pt x="42" y="586"/>
                      <a:pt x="21" y="621"/>
                    </a:cubicBezTo>
                    <a:cubicBezTo>
                      <a:pt x="0" y="657"/>
                      <a:pt x="0" y="700"/>
                      <a:pt x="21" y="736"/>
                    </a:cubicBezTo>
                    <a:cubicBezTo>
                      <a:pt x="42" y="771"/>
                      <a:pt x="80" y="792"/>
                      <a:pt x="121" y="792"/>
                    </a:cubicBezTo>
                    <a:cubicBezTo>
                      <a:pt x="961" y="792"/>
                      <a:pt x="961" y="792"/>
                      <a:pt x="961" y="792"/>
                    </a:cubicBezTo>
                    <a:cubicBezTo>
                      <a:pt x="1002" y="792"/>
                      <a:pt x="1040" y="771"/>
                      <a:pt x="1061" y="736"/>
                    </a:cubicBezTo>
                    <a:cubicBezTo>
                      <a:pt x="1082" y="700"/>
                      <a:pt x="1082" y="657"/>
                      <a:pt x="1061" y="621"/>
                    </a:cubicBezTo>
                    <a:cubicBezTo>
                      <a:pt x="1040" y="586"/>
                      <a:pt x="1002" y="564"/>
                      <a:pt x="961" y="565"/>
                    </a:cubicBezTo>
                    <a:close/>
                    <a:moveTo>
                      <a:pt x="984" y="1"/>
                    </a:moveTo>
                    <a:cubicBezTo>
                      <a:pt x="314" y="1"/>
                      <a:pt x="314" y="1"/>
                      <a:pt x="314" y="1"/>
                    </a:cubicBezTo>
                    <a:cubicBezTo>
                      <a:pt x="273" y="0"/>
                      <a:pt x="235" y="21"/>
                      <a:pt x="214" y="57"/>
                    </a:cubicBezTo>
                    <a:cubicBezTo>
                      <a:pt x="194" y="92"/>
                      <a:pt x="194" y="136"/>
                      <a:pt x="214" y="171"/>
                    </a:cubicBezTo>
                    <a:cubicBezTo>
                      <a:pt x="235" y="207"/>
                      <a:pt x="273" y="228"/>
                      <a:pt x="314" y="227"/>
                    </a:cubicBezTo>
                    <a:cubicBezTo>
                      <a:pt x="984" y="227"/>
                      <a:pt x="984" y="227"/>
                      <a:pt x="984" y="227"/>
                    </a:cubicBezTo>
                    <a:cubicBezTo>
                      <a:pt x="1025" y="228"/>
                      <a:pt x="1063" y="207"/>
                      <a:pt x="1084" y="171"/>
                    </a:cubicBezTo>
                    <a:cubicBezTo>
                      <a:pt x="1104" y="136"/>
                      <a:pt x="1104" y="92"/>
                      <a:pt x="1084" y="57"/>
                    </a:cubicBezTo>
                    <a:cubicBezTo>
                      <a:pt x="1063" y="21"/>
                      <a:pt x="1025" y="0"/>
                      <a:pt x="984" y="1"/>
                    </a:cubicBezTo>
                    <a:close/>
                    <a:moveTo>
                      <a:pt x="984" y="1"/>
                    </a:moveTo>
                    <a:cubicBezTo>
                      <a:pt x="984" y="1"/>
                      <a:pt x="984" y="1"/>
                      <a:pt x="984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6"/>
              <p:cNvSpPr>
                <a:spLocks noEditPoints="1"/>
              </p:cNvSpPr>
              <p:nvPr/>
            </p:nvSpPr>
            <p:spPr bwMode="auto">
              <a:xfrm>
                <a:off x="13224679" y="-797316"/>
                <a:ext cx="521938" cy="606636"/>
              </a:xfrm>
              <a:custGeom>
                <a:avLst/>
                <a:gdLst>
                  <a:gd name="T0" fmla="*/ 1812 w 2606"/>
                  <a:gd name="T1" fmla="*/ 0 h 3167"/>
                  <a:gd name="T2" fmla="*/ 451 w 2606"/>
                  <a:gd name="T3" fmla="*/ 0 h 3167"/>
                  <a:gd name="T4" fmla="*/ 0 w 2606"/>
                  <a:gd name="T5" fmla="*/ 409 h 3167"/>
                  <a:gd name="T6" fmla="*/ 0 w 2606"/>
                  <a:gd name="T7" fmla="*/ 664 h 3167"/>
                  <a:gd name="T8" fmla="*/ 0 w 2606"/>
                  <a:gd name="T9" fmla="*/ 664 h 3167"/>
                  <a:gd name="T10" fmla="*/ 0 w 2606"/>
                  <a:gd name="T11" fmla="*/ 818 h 3167"/>
                  <a:gd name="T12" fmla="*/ 243 w 2606"/>
                  <a:gd name="T13" fmla="*/ 692 h 3167"/>
                  <a:gd name="T14" fmla="*/ 243 w 2606"/>
                  <a:gd name="T15" fmla="*/ 449 h 3167"/>
                  <a:gd name="T16" fmla="*/ 452 w 2606"/>
                  <a:gd name="T17" fmla="*/ 226 h 3167"/>
                  <a:gd name="T18" fmla="*/ 1586 w 2606"/>
                  <a:gd name="T19" fmla="*/ 226 h 3167"/>
                  <a:gd name="T20" fmla="*/ 1586 w 2606"/>
                  <a:gd name="T21" fmla="*/ 681 h 3167"/>
                  <a:gd name="T22" fmla="*/ 2040 w 2606"/>
                  <a:gd name="T23" fmla="*/ 1131 h 3167"/>
                  <a:gd name="T24" fmla="*/ 2380 w 2606"/>
                  <a:gd name="T25" fmla="*/ 1131 h 3167"/>
                  <a:gd name="T26" fmla="*/ 2380 w 2606"/>
                  <a:gd name="T27" fmla="*/ 2714 h 3167"/>
                  <a:gd name="T28" fmla="*/ 2153 w 2606"/>
                  <a:gd name="T29" fmla="*/ 2940 h 3167"/>
                  <a:gd name="T30" fmla="*/ 1745 w 2606"/>
                  <a:gd name="T31" fmla="*/ 2940 h 3167"/>
                  <a:gd name="T32" fmla="*/ 1745 w 2606"/>
                  <a:gd name="T33" fmla="*/ 3012 h 3167"/>
                  <a:gd name="T34" fmla="*/ 1745 w 2606"/>
                  <a:gd name="T35" fmla="*/ 3167 h 3167"/>
                  <a:gd name="T36" fmla="*/ 2153 w 2606"/>
                  <a:gd name="T37" fmla="*/ 3167 h 3167"/>
                  <a:gd name="T38" fmla="*/ 2606 w 2606"/>
                  <a:gd name="T39" fmla="*/ 2714 h 3167"/>
                  <a:gd name="T40" fmla="*/ 2606 w 2606"/>
                  <a:gd name="T41" fmla="*/ 908 h 3167"/>
                  <a:gd name="T42" fmla="*/ 1812 w 2606"/>
                  <a:gd name="T43" fmla="*/ 0 h 3167"/>
                  <a:gd name="T44" fmla="*/ 2039 w 2606"/>
                  <a:gd name="T45" fmla="*/ 904 h 3167"/>
                  <a:gd name="T46" fmla="*/ 1813 w 2606"/>
                  <a:gd name="T47" fmla="*/ 567 h 3167"/>
                  <a:gd name="T48" fmla="*/ 1813 w 2606"/>
                  <a:gd name="T49" fmla="*/ 229 h 3167"/>
                  <a:gd name="T50" fmla="*/ 2379 w 2606"/>
                  <a:gd name="T51" fmla="*/ 904 h 3167"/>
                  <a:gd name="T52" fmla="*/ 2039 w 2606"/>
                  <a:gd name="T53" fmla="*/ 904 h 3167"/>
                  <a:gd name="T54" fmla="*/ 2039 w 2606"/>
                  <a:gd name="T55" fmla="*/ 904 h 3167"/>
                  <a:gd name="T56" fmla="*/ 2039 w 2606"/>
                  <a:gd name="T57" fmla="*/ 904 h 3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606" h="3167">
                    <a:moveTo>
                      <a:pt x="1812" y="0"/>
                    </a:moveTo>
                    <a:cubicBezTo>
                      <a:pt x="451" y="0"/>
                      <a:pt x="451" y="0"/>
                      <a:pt x="451" y="0"/>
                    </a:cubicBezTo>
                    <a:cubicBezTo>
                      <a:pt x="226" y="0"/>
                      <a:pt x="24" y="193"/>
                      <a:pt x="0" y="409"/>
                    </a:cubicBezTo>
                    <a:cubicBezTo>
                      <a:pt x="0" y="664"/>
                      <a:pt x="0" y="664"/>
                      <a:pt x="0" y="664"/>
                    </a:cubicBezTo>
                    <a:cubicBezTo>
                      <a:pt x="0" y="664"/>
                      <a:pt x="0" y="664"/>
                      <a:pt x="0" y="664"/>
                    </a:cubicBezTo>
                    <a:cubicBezTo>
                      <a:pt x="0" y="818"/>
                      <a:pt x="0" y="818"/>
                      <a:pt x="0" y="818"/>
                    </a:cubicBezTo>
                    <a:cubicBezTo>
                      <a:pt x="75" y="760"/>
                      <a:pt x="148" y="725"/>
                      <a:pt x="243" y="692"/>
                    </a:cubicBezTo>
                    <a:cubicBezTo>
                      <a:pt x="243" y="449"/>
                      <a:pt x="243" y="449"/>
                      <a:pt x="243" y="449"/>
                    </a:cubicBezTo>
                    <a:cubicBezTo>
                      <a:pt x="243" y="333"/>
                      <a:pt x="332" y="226"/>
                      <a:pt x="452" y="226"/>
                    </a:cubicBezTo>
                    <a:cubicBezTo>
                      <a:pt x="1586" y="226"/>
                      <a:pt x="1586" y="226"/>
                      <a:pt x="1586" y="226"/>
                    </a:cubicBezTo>
                    <a:cubicBezTo>
                      <a:pt x="1585" y="486"/>
                      <a:pt x="1586" y="681"/>
                      <a:pt x="1586" y="681"/>
                    </a:cubicBezTo>
                    <a:cubicBezTo>
                      <a:pt x="1586" y="916"/>
                      <a:pt x="1798" y="1131"/>
                      <a:pt x="2040" y="1131"/>
                    </a:cubicBezTo>
                    <a:cubicBezTo>
                      <a:pt x="2380" y="1131"/>
                      <a:pt x="2380" y="1131"/>
                      <a:pt x="2380" y="1131"/>
                    </a:cubicBezTo>
                    <a:cubicBezTo>
                      <a:pt x="2380" y="2714"/>
                      <a:pt x="2380" y="2714"/>
                      <a:pt x="2380" y="2714"/>
                    </a:cubicBezTo>
                    <a:cubicBezTo>
                      <a:pt x="2380" y="2829"/>
                      <a:pt x="2272" y="2940"/>
                      <a:pt x="2153" y="2940"/>
                    </a:cubicBezTo>
                    <a:cubicBezTo>
                      <a:pt x="1745" y="2940"/>
                      <a:pt x="1745" y="2940"/>
                      <a:pt x="1745" y="2940"/>
                    </a:cubicBezTo>
                    <a:cubicBezTo>
                      <a:pt x="1745" y="2986"/>
                      <a:pt x="1745" y="2985"/>
                      <a:pt x="1745" y="3012"/>
                    </a:cubicBezTo>
                    <a:cubicBezTo>
                      <a:pt x="1745" y="3167"/>
                      <a:pt x="1745" y="3167"/>
                      <a:pt x="1745" y="3167"/>
                    </a:cubicBezTo>
                    <a:cubicBezTo>
                      <a:pt x="2153" y="3167"/>
                      <a:pt x="2153" y="3167"/>
                      <a:pt x="2153" y="3167"/>
                    </a:cubicBezTo>
                    <a:cubicBezTo>
                      <a:pt x="2392" y="3167"/>
                      <a:pt x="2606" y="2947"/>
                      <a:pt x="2606" y="2714"/>
                    </a:cubicBezTo>
                    <a:cubicBezTo>
                      <a:pt x="2606" y="908"/>
                      <a:pt x="2606" y="908"/>
                      <a:pt x="2606" y="908"/>
                    </a:cubicBezTo>
                    <a:lnTo>
                      <a:pt x="1812" y="0"/>
                    </a:lnTo>
                    <a:close/>
                    <a:moveTo>
                      <a:pt x="2039" y="904"/>
                    </a:moveTo>
                    <a:cubicBezTo>
                      <a:pt x="1919" y="904"/>
                      <a:pt x="1813" y="685"/>
                      <a:pt x="1813" y="567"/>
                    </a:cubicBezTo>
                    <a:cubicBezTo>
                      <a:pt x="1813" y="229"/>
                      <a:pt x="1813" y="229"/>
                      <a:pt x="1813" y="229"/>
                    </a:cubicBezTo>
                    <a:cubicBezTo>
                      <a:pt x="2379" y="904"/>
                      <a:pt x="2379" y="904"/>
                      <a:pt x="2379" y="904"/>
                    </a:cubicBezTo>
                    <a:lnTo>
                      <a:pt x="2039" y="904"/>
                    </a:lnTo>
                    <a:close/>
                    <a:moveTo>
                      <a:pt x="2039" y="904"/>
                    </a:moveTo>
                    <a:cubicBezTo>
                      <a:pt x="2039" y="904"/>
                      <a:pt x="2039" y="904"/>
                      <a:pt x="2039" y="90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7"/>
              <p:cNvSpPr>
                <a:spLocks noEditPoints="1"/>
              </p:cNvSpPr>
              <p:nvPr/>
            </p:nvSpPr>
            <p:spPr bwMode="auto">
              <a:xfrm>
                <a:off x="13112294" y="-662130"/>
                <a:ext cx="472642" cy="488910"/>
              </a:xfrm>
              <a:custGeom>
                <a:avLst/>
                <a:gdLst>
                  <a:gd name="T0" fmla="*/ 2201 w 2361"/>
                  <a:gd name="T1" fmla="*/ 1991 h 2549"/>
                  <a:gd name="T2" fmla="*/ 1607 w 2361"/>
                  <a:gd name="T3" fmla="*/ 1662 h 2549"/>
                  <a:gd name="T4" fmla="*/ 1888 w 2361"/>
                  <a:gd name="T5" fmla="*/ 956 h 2549"/>
                  <a:gd name="T6" fmla="*/ 1888 w 2361"/>
                  <a:gd name="T7" fmla="*/ 558 h 2549"/>
                  <a:gd name="T8" fmla="*/ 1185 w 2361"/>
                  <a:gd name="T9" fmla="*/ 0 h 2549"/>
                  <a:gd name="T10" fmla="*/ 473 w 2361"/>
                  <a:gd name="T11" fmla="*/ 558 h 2549"/>
                  <a:gd name="T12" fmla="*/ 473 w 2361"/>
                  <a:gd name="T13" fmla="*/ 956 h 2549"/>
                  <a:gd name="T14" fmla="*/ 770 w 2361"/>
                  <a:gd name="T15" fmla="*/ 1661 h 2549"/>
                  <a:gd name="T16" fmla="*/ 160 w 2361"/>
                  <a:gd name="T17" fmla="*/ 1991 h 2549"/>
                  <a:gd name="T18" fmla="*/ 1 w 2361"/>
                  <a:gd name="T19" fmla="*/ 2150 h 2549"/>
                  <a:gd name="T20" fmla="*/ 1 w 2361"/>
                  <a:gd name="T21" fmla="*/ 2390 h 2549"/>
                  <a:gd name="T22" fmla="*/ 47 w 2361"/>
                  <a:gd name="T23" fmla="*/ 2502 h 2549"/>
                  <a:gd name="T24" fmla="*/ 160 w 2361"/>
                  <a:gd name="T25" fmla="*/ 2549 h 2549"/>
                  <a:gd name="T26" fmla="*/ 2201 w 2361"/>
                  <a:gd name="T27" fmla="*/ 2549 h 2549"/>
                  <a:gd name="T28" fmla="*/ 2314 w 2361"/>
                  <a:gd name="T29" fmla="*/ 2502 h 2549"/>
                  <a:gd name="T30" fmla="*/ 2361 w 2361"/>
                  <a:gd name="T31" fmla="*/ 2390 h 2549"/>
                  <a:gd name="T32" fmla="*/ 2361 w 2361"/>
                  <a:gd name="T33" fmla="*/ 2150 h 2549"/>
                  <a:gd name="T34" fmla="*/ 2201 w 2361"/>
                  <a:gd name="T35" fmla="*/ 1991 h 2549"/>
                  <a:gd name="T36" fmla="*/ 189 w 2361"/>
                  <a:gd name="T37" fmla="*/ 2360 h 2549"/>
                  <a:gd name="T38" fmla="*/ 189 w 2361"/>
                  <a:gd name="T39" fmla="*/ 2192 h 2549"/>
                  <a:gd name="T40" fmla="*/ 237 w 2361"/>
                  <a:gd name="T41" fmla="*/ 2163 h 2549"/>
                  <a:gd name="T42" fmla="*/ 250 w 2361"/>
                  <a:gd name="T43" fmla="*/ 2157 h 2549"/>
                  <a:gd name="T44" fmla="*/ 859 w 2361"/>
                  <a:gd name="T45" fmla="*/ 1826 h 2549"/>
                  <a:gd name="T46" fmla="*/ 958 w 2361"/>
                  <a:gd name="T47" fmla="*/ 1678 h 2549"/>
                  <a:gd name="T48" fmla="*/ 888 w 2361"/>
                  <a:gd name="T49" fmla="*/ 1514 h 2549"/>
                  <a:gd name="T50" fmla="*/ 661 w 2361"/>
                  <a:gd name="T51" fmla="*/ 956 h 2549"/>
                  <a:gd name="T52" fmla="*/ 661 w 2361"/>
                  <a:gd name="T53" fmla="*/ 558 h 2549"/>
                  <a:gd name="T54" fmla="*/ 1185 w 2361"/>
                  <a:gd name="T55" fmla="*/ 189 h 2549"/>
                  <a:gd name="T56" fmla="*/ 1699 w 2361"/>
                  <a:gd name="T57" fmla="*/ 558 h 2549"/>
                  <a:gd name="T58" fmla="*/ 1699 w 2361"/>
                  <a:gd name="T59" fmla="*/ 956 h 2549"/>
                  <a:gd name="T60" fmla="*/ 1490 w 2361"/>
                  <a:gd name="T61" fmla="*/ 1514 h 2549"/>
                  <a:gd name="T62" fmla="*/ 1419 w 2361"/>
                  <a:gd name="T63" fmla="*/ 1678 h 2549"/>
                  <a:gd name="T64" fmla="*/ 1517 w 2361"/>
                  <a:gd name="T65" fmla="*/ 1828 h 2549"/>
                  <a:gd name="T66" fmla="*/ 2111 w 2361"/>
                  <a:gd name="T67" fmla="*/ 2157 h 2549"/>
                  <a:gd name="T68" fmla="*/ 2128 w 2361"/>
                  <a:gd name="T69" fmla="*/ 2165 h 2549"/>
                  <a:gd name="T70" fmla="*/ 2172 w 2361"/>
                  <a:gd name="T71" fmla="*/ 2189 h 2549"/>
                  <a:gd name="T72" fmla="*/ 2172 w 2361"/>
                  <a:gd name="T73" fmla="*/ 2360 h 2549"/>
                  <a:gd name="T74" fmla="*/ 189 w 2361"/>
                  <a:gd name="T75" fmla="*/ 2360 h 2549"/>
                  <a:gd name="T76" fmla="*/ 189 w 2361"/>
                  <a:gd name="T77" fmla="*/ 2360 h 2549"/>
                  <a:gd name="T78" fmla="*/ 189 w 2361"/>
                  <a:gd name="T79" fmla="*/ 2360 h 2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361" h="2549">
                    <a:moveTo>
                      <a:pt x="2201" y="1991"/>
                    </a:moveTo>
                    <a:cubicBezTo>
                      <a:pt x="1607" y="1662"/>
                      <a:pt x="1607" y="1662"/>
                      <a:pt x="1607" y="1662"/>
                    </a:cubicBezTo>
                    <a:cubicBezTo>
                      <a:pt x="1828" y="1489"/>
                      <a:pt x="1888" y="1147"/>
                      <a:pt x="1888" y="956"/>
                    </a:cubicBezTo>
                    <a:cubicBezTo>
                      <a:pt x="1888" y="558"/>
                      <a:pt x="1888" y="558"/>
                      <a:pt x="1888" y="558"/>
                    </a:cubicBezTo>
                    <a:cubicBezTo>
                      <a:pt x="1888" y="294"/>
                      <a:pt x="1537" y="0"/>
                      <a:pt x="1185" y="0"/>
                    </a:cubicBezTo>
                    <a:cubicBezTo>
                      <a:pt x="832" y="0"/>
                      <a:pt x="473" y="294"/>
                      <a:pt x="473" y="558"/>
                    </a:cubicBezTo>
                    <a:cubicBezTo>
                      <a:pt x="473" y="956"/>
                      <a:pt x="473" y="956"/>
                      <a:pt x="473" y="956"/>
                    </a:cubicBezTo>
                    <a:cubicBezTo>
                      <a:pt x="473" y="1130"/>
                      <a:pt x="546" y="1482"/>
                      <a:pt x="770" y="1661"/>
                    </a:cubicBezTo>
                    <a:cubicBezTo>
                      <a:pt x="160" y="1991"/>
                      <a:pt x="160" y="1991"/>
                      <a:pt x="160" y="1991"/>
                    </a:cubicBezTo>
                    <a:cubicBezTo>
                      <a:pt x="160" y="1991"/>
                      <a:pt x="1" y="2062"/>
                      <a:pt x="1" y="2150"/>
                    </a:cubicBezTo>
                    <a:cubicBezTo>
                      <a:pt x="1" y="2390"/>
                      <a:pt x="1" y="2390"/>
                      <a:pt x="1" y="2390"/>
                    </a:cubicBezTo>
                    <a:cubicBezTo>
                      <a:pt x="0" y="2432"/>
                      <a:pt x="17" y="2472"/>
                      <a:pt x="47" y="2502"/>
                    </a:cubicBezTo>
                    <a:cubicBezTo>
                      <a:pt x="77" y="2532"/>
                      <a:pt x="117" y="2549"/>
                      <a:pt x="160" y="2549"/>
                    </a:cubicBezTo>
                    <a:cubicBezTo>
                      <a:pt x="2201" y="2549"/>
                      <a:pt x="2201" y="2549"/>
                      <a:pt x="2201" y="2549"/>
                    </a:cubicBezTo>
                    <a:cubicBezTo>
                      <a:pt x="2244" y="2549"/>
                      <a:pt x="2284" y="2532"/>
                      <a:pt x="2314" y="2502"/>
                    </a:cubicBezTo>
                    <a:cubicBezTo>
                      <a:pt x="2344" y="2472"/>
                      <a:pt x="2361" y="2432"/>
                      <a:pt x="2361" y="2390"/>
                    </a:cubicBezTo>
                    <a:cubicBezTo>
                      <a:pt x="2361" y="2150"/>
                      <a:pt x="2361" y="2150"/>
                      <a:pt x="2361" y="2150"/>
                    </a:cubicBezTo>
                    <a:cubicBezTo>
                      <a:pt x="2361" y="2057"/>
                      <a:pt x="2201" y="1991"/>
                      <a:pt x="2201" y="1991"/>
                    </a:cubicBezTo>
                    <a:close/>
                    <a:moveTo>
                      <a:pt x="189" y="2360"/>
                    </a:moveTo>
                    <a:cubicBezTo>
                      <a:pt x="189" y="2192"/>
                      <a:pt x="189" y="2192"/>
                      <a:pt x="189" y="2192"/>
                    </a:cubicBezTo>
                    <a:cubicBezTo>
                      <a:pt x="204" y="2181"/>
                      <a:pt x="220" y="2171"/>
                      <a:pt x="237" y="2163"/>
                    </a:cubicBezTo>
                    <a:cubicBezTo>
                      <a:pt x="241" y="2161"/>
                      <a:pt x="245" y="2159"/>
                      <a:pt x="250" y="2157"/>
                    </a:cubicBezTo>
                    <a:cubicBezTo>
                      <a:pt x="859" y="1826"/>
                      <a:pt x="859" y="1826"/>
                      <a:pt x="859" y="1826"/>
                    </a:cubicBezTo>
                    <a:cubicBezTo>
                      <a:pt x="915" y="1796"/>
                      <a:pt x="952" y="1741"/>
                      <a:pt x="958" y="1678"/>
                    </a:cubicBezTo>
                    <a:cubicBezTo>
                      <a:pt x="963" y="1615"/>
                      <a:pt x="937" y="1553"/>
                      <a:pt x="888" y="1514"/>
                    </a:cubicBezTo>
                    <a:cubicBezTo>
                      <a:pt x="729" y="1387"/>
                      <a:pt x="661" y="1106"/>
                      <a:pt x="661" y="956"/>
                    </a:cubicBezTo>
                    <a:cubicBezTo>
                      <a:pt x="661" y="558"/>
                      <a:pt x="661" y="558"/>
                      <a:pt x="661" y="558"/>
                    </a:cubicBezTo>
                    <a:cubicBezTo>
                      <a:pt x="661" y="422"/>
                      <a:pt x="917" y="189"/>
                      <a:pt x="1185" y="189"/>
                    </a:cubicBezTo>
                    <a:cubicBezTo>
                      <a:pt x="1457" y="189"/>
                      <a:pt x="1699" y="419"/>
                      <a:pt x="1699" y="558"/>
                    </a:cubicBezTo>
                    <a:cubicBezTo>
                      <a:pt x="1699" y="956"/>
                      <a:pt x="1699" y="956"/>
                      <a:pt x="1699" y="956"/>
                    </a:cubicBezTo>
                    <a:cubicBezTo>
                      <a:pt x="1699" y="1104"/>
                      <a:pt x="1653" y="1386"/>
                      <a:pt x="1490" y="1514"/>
                    </a:cubicBezTo>
                    <a:cubicBezTo>
                      <a:pt x="1440" y="1553"/>
                      <a:pt x="1414" y="1615"/>
                      <a:pt x="1419" y="1678"/>
                    </a:cubicBezTo>
                    <a:cubicBezTo>
                      <a:pt x="1424" y="1741"/>
                      <a:pt x="1461" y="1797"/>
                      <a:pt x="1517" y="1828"/>
                    </a:cubicBezTo>
                    <a:cubicBezTo>
                      <a:pt x="2111" y="2157"/>
                      <a:pt x="2111" y="2157"/>
                      <a:pt x="2111" y="2157"/>
                    </a:cubicBezTo>
                    <a:cubicBezTo>
                      <a:pt x="2116" y="2160"/>
                      <a:pt x="2123" y="2163"/>
                      <a:pt x="2128" y="2165"/>
                    </a:cubicBezTo>
                    <a:cubicBezTo>
                      <a:pt x="2144" y="2172"/>
                      <a:pt x="2158" y="2180"/>
                      <a:pt x="2172" y="2189"/>
                    </a:cubicBezTo>
                    <a:cubicBezTo>
                      <a:pt x="2172" y="2360"/>
                      <a:pt x="2172" y="2360"/>
                      <a:pt x="2172" y="2360"/>
                    </a:cubicBezTo>
                    <a:cubicBezTo>
                      <a:pt x="189" y="2360"/>
                      <a:pt x="189" y="2360"/>
                      <a:pt x="189" y="2360"/>
                    </a:cubicBezTo>
                    <a:close/>
                    <a:moveTo>
                      <a:pt x="189" y="2360"/>
                    </a:moveTo>
                    <a:cubicBezTo>
                      <a:pt x="189" y="2360"/>
                      <a:pt x="189" y="2360"/>
                      <a:pt x="189" y="236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2" name="Freeform 11"/>
          <p:cNvSpPr>
            <a:spLocks noEditPoints="1"/>
          </p:cNvSpPr>
          <p:nvPr/>
        </p:nvSpPr>
        <p:spPr bwMode="auto">
          <a:xfrm>
            <a:off x="2494257" y="2244231"/>
            <a:ext cx="619035" cy="576156"/>
          </a:xfrm>
          <a:custGeom>
            <a:avLst/>
            <a:gdLst>
              <a:gd name="T0" fmla="*/ 1819 w 2881"/>
              <a:gd name="T1" fmla="*/ 1849 h 2857"/>
              <a:gd name="T2" fmla="*/ 1380 w 2881"/>
              <a:gd name="T3" fmla="*/ 1410 h 2857"/>
              <a:gd name="T4" fmla="*/ 2696 w 2881"/>
              <a:gd name="T5" fmla="*/ 446 h 2857"/>
              <a:gd name="T6" fmla="*/ 2784 w 2881"/>
              <a:gd name="T7" fmla="*/ 885 h 2857"/>
              <a:gd name="T8" fmla="*/ 1751 w 2881"/>
              <a:gd name="T9" fmla="*/ 1740 h 2857"/>
              <a:gd name="T10" fmla="*/ 1512 w 2881"/>
              <a:gd name="T11" fmla="*/ 1453 h 2857"/>
              <a:gd name="T12" fmla="*/ 1329 w 2881"/>
              <a:gd name="T13" fmla="*/ 1898 h 2857"/>
              <a:gd name="T14" fmla="*/ 1863 w 2881"/>
              <a:gd name="T15" fmla="*/ 1629 h 2857"/>
              <a:gd name="T16" fmla="*/ 2256 w 2881"/>
              <a:gd name="T17" fmla="*/ 709 h 2857"/>
              <a:gd name="T18" fmla="*/ 2696 w 2881"/>
              <a:gd name="T19" fmla="*/ 620 h 2857"/>
              <a:gd name="T20" fmla="*/ 2433 w 2881"/>
              <a:gd name="T21" fmla="*/ 532 h 2857"/>
              <a:gd name="T22" fmla="*/ 2607 w 2881"/>
              <a:gd name="T23" fmla="*/ 884 h 2857"/>
              <a:gd name="T24" fmla="*/ 2696 w 2881"/>
              <a:gd name="T25" fmla="*/ 620 h 2857"/>
              <a:gd name="T26" fmla="*/ 434 w 2881"/>
              <a:gd name="T27" fmla="*/ 2050 h 2857"/>
              <a:gd name="T28" fmla="*/ 998 w 2881"/>
              <a:gd name="T29" fmla="*/ 2174 h 2857"/>
              <a:gd name="T30" fmla="*/ 1139 w 2881"/>
              <a:gd name="T31" fmla="*/ 1801 h 2857"/>
              <a:gd name="T32" fmla="*/ 434 w 2881"/>
              <a:gd name="T33" fmla="*/ 1677 h 2857"/>
              <a:gd name="T34" fmla="*/ 1139 w 2881"/>
              <a:gd name="T35" fmla="*/ 1801 h 2857"/>
              <a:gd name="T36" fmla="*/ 1055 w 2881"/>
              <a:gd name="T37" fmla="*/ 932 h 2857"/>
              <a:gd name="T38" fmla="*/ 434 w 2881"/>
              <a:gd name="T39" fmla="*/ 1056 h 2857"/>
              <a:gd name="T40" fmla="*/ 1055 w 2881"/>
              <a:gd name="T41" fmla="*/ 1429 h 2857"/>
              <a:gd name="T42" fmla="*/ 434 w 2881"/>
              <a:gd name="T43" fmla="*/ 1304 h 2857"/>
              <a:gd name="T44" fmla="*/ 1055 w 2881"/>
              <a:gd name="T45" fmla="*/ 1429 h 2857"/>
              <a:gd name="T46" fmla="*/ 1800 w 2881"/>
              <a:gd name="T47" fmla="*/ 2174 h 2857"/>
              <a:gd name="T48" fmla="*/ 1530 w 2881"/>
              <a:gd name="T49" fmla="*/ 2050 h 2857"/>
              <a:gd name="T50" fmla="*/ 1490 w 2881"/>
              <a:gd name="T51" fmla="*/ 228 h 2857"/>
              <a:gd name="T52" fmla="*/ 1614 w 2881"/>
              <a:gd name="T53" fmla="*/ 808 h 2857"/>
              <a:gd name="T54" fmla="*/ 1682 w 2881"/>
              <a:gd name="T55" fmla="*/ 932 h 2857"/>
              <a:gd name="T56" fmla="*/ 1366 w 2881"/>
              <a:gd name="T57" fmla="*/ 684 h 2857"/>
              <a:gd name="T58" fmla="*/ 248 w 2881"/>
              <a:gd name="T59" fmla="*/ 125 h 2857"/>
              <a:gd name="T60" fmla="*/ 124 w 2881"/>
              <a:gd name="T61" fmla="*/ 2608 h 2857"/>
              <a:gd name="T62" fmla="*/ 1987 w 2881"/>
              <a:gd name="T63" fmla="*/ 2733 h 2857"/>
              <a:gd name="T64" fmla="*/ 2111 w 2881"/>
              <a:gd name="T65" fmla="*/ 1733 h 2857"/>
              <a:gd name="T66" fmla="*/ 2235 w 2881"/>
              <a:gd name="T67" fmla="*/ 2608 h 2857"/>
              <a:gd name="T68" fmla="*/ 248 w 2881"/>
              <a:gd name="T69" fmla="*/ 2857 h 2857"/>
              <a:gd name="T70" fmla="*/ 0 w 2881"/>
              <a:gd name="T71" fmla="*/ 249 h 2857"/>
              <a:gd name="T72" fmla="*/ 1450 w 2881"/>
              <a:gd name="T73" fmla="*/ 0 h 2857"/>
              <a:gd name="T74" fmla="*/ 1924 w 2881"/>
              <a:gd name="T75" fmla="*/ 691 h 2857"/>
              <a:gd name="T76" fmla="*/ 1490 w 2881"/>
              <a:gd name="T77" fmla="*/ 228 h 28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881" h="2857">
                <a:moveTo>
                  <a:pt x="2784" y="885"/>
                </a:moveTo>
                <a:cubicBezTo>
                  <a:pt x="1819" y="1849"/>
                  <a:pt x="1819" y="1849"/>
                  <a:pt x="1819" y="1849"/>
                </a:cubicBezTo>
                <a:cubicBezTo>
                  <a:pt x="1116" y="2111"/>
                  <a:pt x="1116" y="2111"/>
                  <a:pt x="1116" y="2111"/>
                </a:cubicBezTo>
                <a:cubicBezTo>
                  <a:pt x="1380" y="1410"/>
                  <a:pt x="1380" y="1410"/>
                  <a:pt x="1380" y="1410"/>
                </a:cubicBezTo>
                <a:cubicBezTo>
                  <a:pt x="2344" y="446"/>
                  <a:pt x="2344" y="446"/>
                  <a:pt x="2344" y="446"/>
                </a:cubicBezTo>
                <a:cubicBezTo>
                  <a:pt x="2442" y="349"/>
                  <a:pt x="2599" y="349"/>
                  <a:pt x="2696" y="446"/>
                </a:cubicBezTo>
                <a:cubicBezTo>
                  <a:pt x="2784" y="534"/>
                  <a:pt x="2784" y="534"/>
                  <a:pt x="2784" y="534"/>
                </a:cubicBezTo>
                <a:cubicBezTo>
                  <a:pt x="2881" y="631"/>
                  <a:pt x="2881" y="788"/>
                  <a:pt x="2784" y="885"/>
                </a:cubicBezTo>
                <a:close/>
                <a:moveTo>
                  <a:pt x="1329" y="1898"/>
                </a:moveTo>
                <a:cubicBezTo>
                  <a:pt x="1751" y="1740"/>
                  <a:pt x="1751" y="1740"/>
                  <a:pt x="1751" y="1740"/>
                </a:cubicBezTo>
                <a:cubicBezTo>
                  <a:pt x="1775" y="1717"/>
                  <a:pt x="1775" y="1717"/>
                  <a:pt x="1775" y="1717"/>
                </a:cubicBezTo>
                <a:cubicBezTo>
                  <a:pt x="1512" y="1453"/>
                  <a:pt x="1512" y="1453"/>
                  <a:pt x="1512" y="1453"/>
                </a:cubicBezTo>
                <a:cubicBezTo>
                  <a:pt x="1488" y="1477"/>
                  <a:pt x="1488" y="1477"/>
                  <a:pt x="1488" y="1477"/>
                </a:cubicBezTo>
                <a:lnTo>
                  <a:pt x="1329" y="1898"/>
                </a:lnTo>
                <a:close/>
                <a:moveTo>
                  <a:pt x="1599" y="1365"/>
                </a:moveTo>
                <a:cubicBezTo>
                  <a:pt x="1863" y="1629"/>
                  <a:pt x="1863" y="1629"/>
                  <a:pt x="1863" y="1629"/>
                </a:cubicBezTo>
                <a:cubicBezTo>
                  <a:pt x="2520" y="972"/>
                  <a:pt x="2520" y="972"/>
                  <a:pt x="2520" y="972"/>
                </a:cubicBezTo>
                <a:cubicBezTo>
                  <a:pt x="2256" y="709"/>
                  <a:pt x="2256" y="709"/>
                  <a:pt x="2256" y="709"/>
                </a:cubicBezTo>
                <a:lnTo>
                  <a:pt x="1599" y="1365"/>
                </a:lnTo>
                <a:close/>
                <a:moveTo>
                  <a:pt x="2696" y="620"/>
                </a:moveTo>
                <a:cubicBezTo>
                  <a:pt x="2609" y="532"/>
                  <a:pt x="2609" y="532"/>
                  <a:pt x="2609" y="532"/>
                </a:cubicBezTo>
                <a:cubicBezTo>
                  <a:pt x="2560" y="484"/>
                  <a:pt x="2481" y="484"/>
                  <a:pt x="2433" y="532"/>
                </a:cubicBezTo>
                <a:cubicBezTo>
                  <a:pt x="2344" y="621"/>
                  <a:pt x="2344" y="621"/>
                  <a:pt x="2344" y="621"/>
                </a:cubicBezTo>
                <a:cubicBezTo>
                  <a:pt x="2607" y="884"/>
                  <a:pt x="2607" y="884"/>
                  <a:pt x="2607" y="884"/>
                </a:cubicBezTo>
                <a:cubicBezTo>
                  <a:pt x="2696" y="795"/>
                  <a:pt x="2696" y="795"/>
                  <a:pt x="2696" y="795"/>
                </a:cubicBezTo>
                <a:cubicBezTo>
                  <a:pt x="2745" y="747"/>
                  <a:pt x="2745" y="668"/>
                  <a:pt x="2696" y="620"/>
                </a:cubicBezTo>
                <a:close/>
                <a:moveTo>
                  <a:pt x="434" y="2174"/>
                </a:moveTo>
                <a:cubicBezTo>
                  <a:pt x="434" y="2050"/>
                  <a:pt x="434" y="2050"/>
                  <a:pt x="434" y="2050"/>
                </a:cubicBezTo>
                <a:cubicBezTo>
                  <a:pt x="1045" y="2050"/>
                  <a:pt x="1045" y="2050"/>
                  <a:pt x="1045" y="2050"/>
                </a:cubicBezTo>
                <a:cubicBezTo>
                  <a:pt x="998" y="2174"/>
                  <a:pt x="998" y="2174"/>
                  <a:pt x="998" y="2174"/>
                </a:cubicBezTo>
                <a:lnTo>
                  <a:pt x="434" y="2174"/>
                </a:lnTo>
                <a:close/>
                <a:moveTo>
                  <a:pt x="1139" y="1801"/>
                </a:moveTo>
                <a:cubicBezTo>
                  <a:pt x="434" y="1801"/>
                  <a:pt x="434" y="1801"/>
                  <a:pt x="434" y="1801"/>
                </a:cubicBezTo>
                <a:cubicBezTo>
                  <a:pt x="434" y="1677"/>
                  <a:pt x="434" y="1677"/>
                  <a:pt x="434" y="1677"/>
                </a:cubicBezTo>
                <a:cubicBezTo>
                  <a:pt x="1185" y="1677"/>
                  <a:pt x="1185" y="1677"/>
                  <a:pt x="1185" y="1677"/>
                </a:cubicBezTo>
                <a:lnTo>
                  <a:pt x="1139" y="1801"/>
                </a:lnTo>
                <a:close/>
                <a:moveTo>
                  <a:pt x="434" y="932"/>
                </a:moveTo>
                <a:cubicBezTo>
                  <a:pt x="1055" y="932"/>
                  <a:pt x="1055" y="932"/>
                  <a:pt x="1055" y="932"/>
                </a:cubicBezTo>
                <a:cubicBezTo>
                  <a:pt x="1055" y="1056"/>
                  <a:pt x="1055" y="1056"/>
                  <a:pt x="1055" y="1056"/>
                </a:cubicBezTo>
                <a:cubicBezTo>
                  <a:pt x="434" y="1056"/>
                  <a:pt x="434" y="1056"/>
                  <a:pt x="434" y="1056"/>
                </a:cubicBezTo>
                <a:lnTo>
                  <a:pt x="434" y="932"/>
                </a:lnTo>
                <a:close/>
                <a:moveTo>
                  <a:pt x="1055" y="1429"/>
                </a:moveTo>
                <a:cubicBezTo>
                  <a:pt x="434" y="1429"/>
                  <a:pt x="434" y="1429"/>
                  <a:pt x="434" y="1429"/>
                </a:cubicBezTo>
                <a:cubicBezTo>
                  <a:pt x="434" y="1304"/>
                  <a:pt x="434" y="1304"/>
                  <a:pt x="434" y="1304"/>
                </a:cubicBezTo>
                <a:cubicBezTo>
                  <a:pt x="1055" y="1304"/>
                  <a:pt x="1055" y="1304"/>
                  <a:pt x="1055" y="1304"/>
                </a:cubicBezTo>
                <a:lnTo>
                  <a:pt x="1055" y="1429"/>
                </a:lnTo>
                <a:close/>
                <a:moveTo>
                  <a:pt x="1800" y="2050"/>
                </a:moveTo>
                <a:cubicBezTo>
                  <a:pt x="1800" y="2174"/>
                  <a:pt x="1800" y="2174"/>
                  <a:pt x="1800" y="2174"/>
                </a:cubicBezTo>
                <a:cubicBezTo>
                  <a:pt x="1197" y="2174"/>
                  <a:pt x="1197" y="2174"/>
                  <a:pt x="1197" y="2174"/>
                </a:cubicBezTo>
                <a:cubicBezTo>
                  <a:pt x="1530" y="2050"/>
                  <a:pt x="1530" y="2050"/>
                  <a:pt x="1530" y="2050"/>
                </a:cubicBezTo>
                <a:lnTo>
                  <a:pt x="1800" y="2050"/>
                </a:lnTo>
                <a:close/>
                <a:moveTo>
                  <a:pt x="1490" y="228"/>
                </a:moveTo>
                <a:cubicBezTo>
                  <a:pt x="1490" y="684"/>
                  <a:pt x="1490" y="684"/>
                  <a:pt x="1490" y="684"/>
                </a:cubicBezTo>
                <a:cubicBezTo>
                  <a:pt x="1490" y="752"/>
                  <a:pt x="1545" y="808"/>
                  <a:pt x="1614" y="808"/>
                </a:cubicBezTo>
                <a:cubicBezTo>
                  <a:pt x="1807" y="808"/>
                  <a:pt x="1807" y="808"/>
                  <a:pt x="1807" y="808"/>
                </a:cubicBezTo>
                <a:cubicBezTo>
                  <a:pt x="1682" y="932"/>
                  <a:pt x="1682" y="932"/>
                  <a:pt x="1682" y="932"/>
                </a:cubicBezTo>
                <a:cubicBezTo>
                  <a:pt x="1614" y="932"/>
                  <a:pt x="1614" y="932"/>
                  <a:pt x="1614" y="932"/>
                </a:cubicBezTo>
                <a:cubicBezTo>
                  <a:pt x="1477" y="932"/>
                  <a:pt x="1366" y="821"/>
                  <a:pt x="1366" y="684"/>
                </a:cubicBezTo>
                <a:cubicBezTo>
                  <a:pt x="1366" y="125"/>
                  <a:pt x="1366" y="125"/>
                  <a:pt x="1366" y="125"/>
                </a:cubicBezTo>
                <a:cubicBezTo>
                  <a:pt x="248" y="125"/>
                  <a:pt x="248" y="125"/>
                  <a:pt x="248" y="125"/>
                </a:cubicBezTo>
                <a:cubicBezTo>
                  <a:pt x="179" y="125"/>
                  <a:pt x="124" y="180"/>
                  <a:pt x="124" y="249"/>
                </a:cubicBezTo>
                <a:cubicBezTo>
                  <a:pt x="124" y="2608"/>
                  <a:pt x="124" y="2608"/>
                  <a:pt x="124" y="2608"/>
                </a:cubicBezTo>
                <a:cubicBezTo>
                  <a:pt x="124" y="2677"/>
                  <a:pt x="179" y="2733"/>
                  <a:pt x="248" y="2733"/>
                </a:cubicBezTo>
                <a:cubicBezTo>
                  <a:pt x="1987" y="2733"/>
                  <a:pt x="1987" y="2733"/>
                  <a:pt x="1987" y="2733"/>
                </a:cubicBezTo>
                <a:cubicBezTo>
                  <a:pt x="2055" y="2733"/>
                  <a:pt x="2111" y="2677"/>
                  <a:pt x="2111" y="2608"/>
                </a:cubicBezTo>
                <a:cubicBezTo>
                  <a:pt x="2111" y="1733"/>
                  <a:pt x="2111" y="1733"/>
                  <a:pt x="2111" y="1733"/>
                </a:cubicBezTo>
                <a:cubicBezTo>
                  <a:pt x="2235" y="1609"/>
                  <a:pt x="2235" y="1609"/>
                  <a:pt x="2235" y="1609"/>
                </a:cubicBezTo>
                <a:cubicBezTo>
                  <a:pt x="2235" y="2608"/>
                  <a:pt x="2235" y="2608"/>
                  <a:pt x="2235" y="2608"/>
                </a:cubicBezTo>
                <a:cubicBezTo>
                  <a:pt x="2235" y="2746"/>
                  <a:pt x="2124" y="2857"/>
                  <a:pt x="1987" y="2857"/>
                </a:cubicBezTo>
                <a:cubicBezTo>
                  <a:pt x="248" y="2857"/>
                  <a:pt x="248" y="2857"/>
                  <a:pt x="248" y="2857"/>
                </a:cubicBezTo>
                <a:cubicBezTo>
                  <a:pt x="111" y="2857"/>
                  <a:pt x="0" y="2746"/>
                  <a:pt x="0" y="2608"/>
                </a:cubicBezTo>
                <a:cubicBezTo>
                  <a:pt x="0" y="249"/>
                  <a:pt x="0" y="249"/>
                  <a:pt x="0" y="249"/>
                </a:cubicBezTo>
                <a:cubicBezTo>
                  <a:pt x="0" y="112"/>
                  <a:pt x="111" y="0"/>
                  <a:pt x="248" y="0"/>
                </a:cubicBezTo>
                <a:cubicBezTo>
                  <a:pt x="1450" y="0"/>
                  <a:pt x="1450" y="0"/>
                  <a:pt x="1450" y="0"/>
                </a:cubicBezTo>
                <a:cubicBezTo>
                  <a:pt x="2010" y="604"/>
                  <a:pt x="2010" y="604"/>
                  <a:pt x="2010" y="604"/>
                </a:cubicBezTo>
                <a:cubicBezTo>
                  <a:pt x="1924" y="691"/>
                  <a:pt x="1924" y="691"/>
                  <a:pt x="1924" y="691"/>
                </a:cubicBezTo>
                <a:lnTo>
                  <a:pt x="1490" y="228"/>
                </a:lnTo>
                <a:close/>
                <a:moveTo>
                  <a:pt x="1490" y="228"/>
                </a:moveTo>
                <a:cubicBezTo>
                  <a:pt x="1490" y="228"/>
                  <a:pt x="1490" y="228"/>
                  <a:pt x="1490" y="228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66B4170-5929-4A38-03A9-63791BBF8501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0E6286D3-CCBC-1E09-663A-C7FF9E9B267D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7297AB1A-E5D8-AEF6-368D-64880E26B610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778D4B0D-9E11-CE71-E606-8748DB7B0782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课前准备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8852D33F-0CD2-8C1C-88D0-72A10D7A2B68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CAE625B-9A4D-D9DB-CEA8-2F1EF0CC6A56}"/>
                </a:ext>
              </a:extLst>
            </p:cNvPr>
            <p:cNvSpPr txBox="1"/>
            <p:nvPr/>
          </p:nvSpPr>
          <p:spPr>
            <a:xfrm>
              <a:off x="320369" y="3553461"/>
              <a:ext cx="492443" cy="114808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案例解析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8A570CF3-F04D-E6DD-4445-9AE55A58804A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6BB159C-9613-C0D8-F793-7E4291E663B7}"/>
                </a:ext>
              </a:extLst>
            </p:cNvPr>
            <p:cNvSpPr txBox="1"/>
            <p:nvPr/>
          </p:nvSpPr>
          <p:spPr>
            <a:xfrm>
              <a:off x="320366" y="5184140"/>
              <a:ext cx="492443" cy="114808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课后巩固</a:t>
              </a:r>
            </a:p>
          </p:txBody>
        </p: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D2103482-6283-01F7-E98B-3B5EB946D7CC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20703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A0692F5-C3A6-A7D3-CE32-F151D09F834C}"/>
              </a:ext>
            </a:extLst>
          </p:cNvPr>
          <p:cNvSpPr txBox="1"/>
          <p:nvPr/>
        </p:nvSpPr>
        <p:spPr>
          <a:xfrm>
            <a:off x="4003040" y="547151"/>
            <a:ext cx="8961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4400" b="1" dirty="0">
                <a:solidFill>
                  <a:schemeClr val="bg1"/>
                </a:solidFill>
              </a:rPr>
              <a:t>Les contenus essentiels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1607BAC-F54D-8E44-1AB3-D1930C2C4D4D}"/>
              </a:ext>
            </a:extLst>
          </p:cNvPr>
          <p:cNvSpPr txBox="1"/>
          <p:nvPr/>
        </p:nvSpPr>
        <p:spPr>
          <a:xfrm>
            <a:off x="1432560" y="701040"/>
            <a:ext cx="1767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3. </a:t>
            </a:r>
            <a:r>
              <a:rPr lang="zh-CN" altLang="en-US" dirty="0"/>
              <a:t>事前准备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3DCD89D-2F45-BE09-26CD-C40336B5F50E}"/>
              </a:ext>
            </a:extLst>
          </p:cNvPr>
          <p:cNvGrpSpPr/>
          <p:nvPr/>
        </p:nvGrpSpPr>
        <p:grpSpPr>
          <a:xfrm>
            <a:off x="8417587" y="1631326"/>
            <a:ext cx="1888670" cy="1075047"/>
            <a:chOff x="7873159" y="1393689"/>
            <a:chExt cx="1888670" cy="1075047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E478F7E0-49F6-B86C-1E98-F60E97C30551}"/>
                </a:ext>
              </a:extLst>
            </p:cNvPr>
            <p:cNvSpPr txBox="1"/>
            <p:nvPr/>
          </p:nvSpPr>
          <p:spPr>
            <a:xfrm>
              <a:off x="7873159" y="1393689"/>
              <a:ext cx="1888670" cy="49244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600" dirty="0">
                  <a:solidFill>
                    <a:srgbClr val="31437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产品及优势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4EBF238-64AE-CF04-8FFE-E8D2B2BDAB84}"/>
                </a:ext>
              </a:extLst>
            </p:cNvPr>
            <p:cNvSpPr txBox="1"/>
            <p:nvPr/>
          </p:nvSpPr>
          <p:spPr>
            <a:xfrm>
              <a:off x="7873159" y="1856581"/>
              <a:ext cx="1888670" cy="61215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40" dirty="0">
                  <a:solidFill>
                    <a:srgbClr val="314371"/>
                  </a:solidFill>
                  <a:latin typeface="Arial" panose="020B0604020202020204" pitchFamily="34" charset="0"/>
                  <a:ea typeface="印品黑体" panose="00000500000000000000" pitchFamily="2" charset="-122"/>
                  <a:cs typeface="Arial" panose="020B0604020202020204" pitchFamily="34" charset="0"/>
                </a:rPr>
                <a:t>主要产品门类</a:t>
              </a:r>
              <a:endParaRPr lang="en-US" altLang="zh-CN" sz="1200" spc="40" dirty="0">
                <a:solidFill>
                  <a:srgbClr val="314371"/>
                </a:solidFill>
                <a:latin typeface="Arial" panose="020B0604020202020204" pitchFamily="34" charset="0"/>
                <a:ea typeface="印品黑体" panose="00000500000000000000" pitchFamily="2" charset="-122"/>
                <a:cs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spc="40" dirty="0">
                  <a:solidFill>
                    <a:srgbClr val="314371"/>
                  </a:solidFill>
                  <a:latin typeface="Arial" panose="020B0604020202020204" pitchFamily="34" charset="0"/>
                  <a:ea typeface="印品黑体" panose="00000500000000000000" pitchFamily="2" charset="-122"/>
                  <a:cs typeface="Arial" panose="020B0604020202020204" pitchFamily="34" charset="0"/>
                </a:rPr>
                <a:t>突出优势</a:t>
              </a:r>
              <a:endParaRPr lang="en-US" altLang="zh-CN" sz="1200" spc="40" dirty="0">
                <a:solidFill>
                  <a:srgbClr val="314371"/>
                </a:solidFill>
                <a:latin typeface="Arial" panose="020B0604020202020204" pitchFamily="34" charset="0"/>
                <a:ea typeface="印品黑体" panose="00000500000000000000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7CCD63E-04A8-3E90-BD1C-ABA32C07843E}"/>
              </a:ext>
            </a:extLst>
          </p:cNvPr>
          <p:cNvGrpSpPr/>
          <p:nvPr/>
        </p:nvGrpSpPr>
        <p:grpSpPr>
          <a:xfrm>
            <a:off x="8352610" y="4559047"/>
            <a:ext cx="1563550" cy="1073380"/>
            <a:chOff x="7873159" y="4627627"/>
            <a:chExt cx="1563550" cy="1073380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1E94414-C57D-7661-32A0-A6D915BB7320}"/>
                </a:ext>
              </a:extLst>
            </p:cNvPr>
            <p:cNvSpPr txBox="1"/>
            <p:nvPr/>
          </p:nvSpPr>
          <p:spPr>
            <a:xfrm>
              <a:off x="7873159" y="4627627"/>
              <a:ext cx="1563550" cy="49244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600" dirty="0">
                  <a:solidFill>
                    <a:srgbClr val="31437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企业文化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5F391D6-72C4-3DFB-F67C-4C28CF3C0DA2}"/>
                </a:ext>
              </a:extLst>
            </p:cNvPr>
            <p:cNvSpPr txBox="1"/>
            <p:nvPr/>
          </p:nvSpPr>
          <p:spPr>
            <a:xfrm>
              <a:off x="7873159" y="5090519"/>
              <a:ext cx="1563550" cy="61048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40" dirty="0">
                  <a:solidFill>
                    <a:srgbClr val="314371"/>
                  </a:solidFill>
                  <a:latin typeface="Arial" panose="020B0604020202020204" pitchFamily="34" charset="0"/>
                  <a:ea typeface="印品黑体" panose="00000500000000000000" pitchFamily="2" charset="-122"/>
                  <a:cs typeface="Arial" panose="020B0604020202020204" pitchFamily="34" charset="0"/>
                </a:rPr>
                <a:t>如诚信、守时、服务至上、创新等</a:t>
              </a:r>
              <a:endParaRPr lang="en-US" altLang="zh-CN" sz="1200" spc="40" dirty="0">
                <a:solidFill>
                  <a:srgbClr val="314371"/>
                </a:solidFill>
                <a:latin typeface="Arial" panose="020B0604020202020204" pitchFamily="34" charset="0"/>
                <a:ea typeface="印品黑体" panose="00000500000000000000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FD543FFE-0D41-CFBA-12B2-233820AE82CF}"/>
              </a:ext>
            </a:extLst>
          </p:cNvPr>
          <p:cNvGrpSpPr/>
          <p:nvPr/>
        </p:nvGrpSpPr>
        <p:grpSpPr>
          <a:xfrm>
            <a:off x="2333011" y="4559047"/>
            <a:ext cx="1508927" cy="1352046"/>
            <a:chOff x="3116372" y="4627627"/>
            <a:chExt cx="1568644" cy="1352046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32AA2B6-70B6-6FDE-0A3D-0F0DEBD738D8}"/>
                </a:ext>
              </a:extLst>
            </p:cNvPr>
            <p:cNvSpPr txBox="1"/>
            <p:nvPr/>
          </p:nvSpPr>
          <p:spPr>
            <a:xfrm>
              <a:off x="3118918" y="4627627"/>
              <a:ext cx="1566098" cy="49244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600" dirty="0">
                  <a:solidFill>
                    <a:srgbClr val="31437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销售市场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7814422-769F-3C0A-E0BD-245DC7697535}"/>
                </a:ext>
              </a:extLst>
            </p:cNvPr>
            <p:cNvSpPr txBox="1"/>
            <p:nvPr/>
          </p:nvSpPr>
          <p:spPr>
            <a:xfrm>
              <a:off x="3116372" y="5090519"/>
              <a:ext cx="1566098" cy="8891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spc="40" dirty="0">
                  <a:solidFill>
                    <a:srgbClr val="314371"/>
                  </a:solidFill>
                  <a:latin typeface="Arial" panose="020B0604020202020204" pitchFamily="34" charset="0"/>
                  <a:ea typeface="印品黑体" panose="00000500000000000000" pitchFamily="2" charset="-122"/>
                  <a:cs typeface="Arial" panose="020B0604020202020204" pitchFamily="34" charset="0"/>
                </a:rPr>
                <a:t>主要合作市场</a:t>
              </a:r>
              <a:endParaRPr lang="en-US" altLang="zh-CN" sz="1200" spc="40" dirty="0">
                <a:solidFill>
                  <a:srgbClr val="314371"/>
                </a:solidFill>
                <a:latin typeface="Arial" panose="020B0604020202020204" pitchFamily="34" charset="0"/>
                <a:ea typeface="印品黑体" panose="00000500000000000000" pitchFamily="2" charset="-122"/>
                <a:cs typeface="Arial" panose="020B0604020202020204" pitchFamily="34" charset="0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1200" spc="40" dirty="0">
                  <a:solidFill>
                    <a:srgbClr val="314371"/>
                  </a:solidFill>
                  <a:latin typeface="Arial" panose="020B0604020202020204" pitchFamily="34" charset="0"/>
                  <a:ea typeface="印品黑体" panose="00000500000000000000" pitchFamily="2" charset="-122"/>
                  <a:cs typeface="Arial" panose="020B0604020202020204" pitchFamily="34" charset="0"/>
                </a:rPr>
                <a:t>著名合作伙伴</a:t>
              </a:r>
              <a:endParaRPr lang="en-US" altLang="zh-CN" sz="1200" spc="40" dirty="0">
                <a:solidFill>
                  <a:srgbClr val="314371"/>
                </a:solidFill>
                <a:latin typeface="Arial" panose="020B0604020202020204" pitchFamily="34" charset="0"/>
                <a:ea typeface="印品黑体" panose="00000500000000000000" pitchFamily="2" charset="-122"/>
                <a:cs typeface="Arial" panose="020B0604020202020204" pitchFamily="34" charset="0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1200" spc="40" dirty="0">
                  <a:solidFill>
                    <a:srgbClr val="314371"/>
                  </a:solidFill>
                  <a:latin typeface="Arial" panose="020B0604020202020204" pitchFamily="34" charset="0"/>
                  <a:ea typeface="印品黑体" panose="00000500000000000000" pitchFamily="2" charset="-122"/>
                  <a:cs typeface="Arial" panose="020B0604020202020204" pitchFamily="34" charset="0"/>
                </a:rPr>
                <a:t>典型案例</a:t>
              </a:r>
              <a:endParaRPr lang="en-US" altLang="zh-CN" sz="1200" spc="40" dirty="0">
                <a:solidFill>
                  <a:srgbClr val="314371"/>
                </a:solidFill>
                <a:latin typeface="Arial" panose="020B0604020202020204" pitchFamily="34" charset="0"/>
                <a:ea typeface="印品黑体" panose="00000500000000000000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68DE1558-40E4-5764-4497-1601EB3A3FA3}"/>
              </a:ext>
            </a:extLst>
          </p:cNvPr>
          <p:cNvGrpSpPr/>
          <p:nvPr/>
        </p:nvGrpSpPr>
        <p:grpSpPr>
          <a:xfrm>
            <a:off x="2158448" y="1673308"/>
            <a:ext cx="1519004" cy="1091953"/>
            <a:chOff x="3001526" y="1536781"/>
            <a:chExt cx="1519004" cy="1091953"/>
          </a:xfrm>
          <a:solidFill>
            <a:schemeClr val="bg1"/>
          </a:solidFill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637B5F0-5878-8354-1EBD-68567842317F}"/>
                </a:ext>
              </a:extLst>
            </p:cNvPr>
            <p:cNvSpPr txBox="1"/>
            <p:nvPr/>
          </p:nvSpPr>
          <p:spPr>
            <a:xfrm>
              <a:off x="3007157" y="1536781"/>
              <a:ext cx="1509279" cy="49244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600" dirty="0">
                  <a:solidFill>
                    <a:srgbClr val="31437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公司概况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CAD6F82-9A51-EA17-5181-B6FF9A0AEDF7}"/>
                </a:ext>
              </a:extLst>
            </p:cNvPr>
            <p:cNvSpPr txBox="1"/>
            <p:nvPr/>
          </p:nvSpPr>
          <p:spPr>
            <a:xfrm>
              <a:off x="3001526" y="2018246"/>
              <a:ext cx="1519004" cy="61048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spc="40" dirty="0">
                  <a:solidFill>
                    <a:srgbClr val="314371"/>
                  </a:solidFill>
                  <a:latin typeface="Arial" panose="020B0604020202020204" pitchFamily="34" charset="0"/>
                  <a:ea typeface="印品黑体" panose="00000500000000000000" pitchFamily="2" charset="-122"/>
                  <a:cs typeface="Arial" panose="020B0604020202020204" pitchFamily="34" charset="0"/>
                </a:rPr>
                <a:t>创立时间、所在地、规模等</a:t>
              </a:r>
              <a:endParaRPr lang="en-US" altLang="zh-CN" sz="1200" spc="40" dirty="0">
                <a:solidFill>
                  <a:srgbClr val="314371"/>
                </a:solidFill>
                <a:latin typeface="Arial" panose="020B0604020202020204" pitchFamily="34" charset="0"/>
                <a:ea typeface="印品黑体" panose="00000500000000000000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1460CEFF-D523-3A6F-A117-C3795A8FE1EE}"/>
              </a:ext>
            </a:extLst>
          </p:cNvPr>
          <p:cNvGrpSpPr/>
          <p:nvPr/>
        </p:nvGrpSpPr>
        <p:grpSpPr>
          <a:xfrm>
            <a:off x="3510167" y="1316592"/>
            <a:ext cx="5076000" cy="5076000"/>
            <a:chOff x="3558001" y="1215596"/>
            <a:chExt cx="5076000" cy="5076000"/>
          </a:xfrm>
        </p:grpSpPr>
        <p:sp>
          <p:nvSpPr>
            <p:cNvPr id="30" name="圆角矩形 29">
              <a:extLst>
                <a:ext uri="{FF2B5EF4-FFF2-40B4-BE49-F238E27FC236}">
                  <a16:creationId xmlns:a16="http://schemas.microsoft.com/office/drawing/2014/main" id="{3CDB11E4-9F91-2011-1EA0-FE4A24A3BBE9}"/>
                </a:ext>
              </a:extLst>
            </p:cNvPr>
            <p:cNvSpPr/>
            <p:nvPr/>
          </p:nvSpPr>
          <p:spPr>
            <a:xfrm rot="2700000">
              <a:off x="3558001" y="3132596"/>
              <a:ext cx="5076000" cy="1242000"/>
            </a:xfrm>
            <a:prstGeom prst="roundRect">
              <a:avLst>
                <a:gd name="adj" fmla="val 50000"/>
              </a:avLst>
            </a:prstGeom>
            <a:solidFill>
              <a:srgbClr val="C55A11"/>
            </a:solidFill>
            <a:ln w="25400">
              <a:solidFill>
                <a:srgbClr val="2A39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圆角矩形 30">
              <a:extLst>
                <a:ext uri="{FF2B5EF4-FFF2-40B4-BE49-F238E27FC236}">
                  <a16:creationId xmlns:a16="http://schemas.microsoft.com/office/drawing/2014/main" id="{BC975106-C81E-AF93-643F-749FC907D342}"/>
                </a:ext>
              </a:extLst>
            </p:cNvPr>
            <p:cNvSpPr/>
            <p:nvPr/>
          </p:nvSpPr>
          <p:spPr>
            <a:xfrm rot="18900000" flipH="1">
              <a:off x="3558001" y="3132596"/>
              <a:ext cx="5076000" cy="1242000"/>
            </a:xfrm>
            <a:prstGeom prst="roundRect">
              <a:avLst>
                <a:gd name="adj" fmla="val 50000"/>
              </a:avLst>
            </a:prstGeom>
            <a:solidFill>
              <a:srgbClr val="C55A11"/>
            </a:solidFill>
            <a:ln w="25400">
              <a:solidFill>
                <a:srgbClr val="2A39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F9DDBC80-D09E-2D56-B46A-26BAAEDB4CA0}"/>
                </a:ext>
              </a:extLst>
            </p:cNvPr>
            <p:cNvSpPr/>
            <p:nvPr/>
          </p:nvSpPr>
          <p:spPr>
            <a:xfrm>
              <a:off x="5097544" y="2755140"/>
              <a:ext cx="1996912" cy="1996912"/>
            </a:xfrm>
            <a:prstGeom prst="ellipse">
              <a:avLst/>
            </a:prstGeom>
            <a:solidFill>
              <a:srgbClr val="2A39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0C2242C1-0939-9B04-FB49-D8F5492A08CA}"/>
                </a:ext>
              </a:extLst>
            </p:cNvPr>
            <p:cNvSpPr/>
            <p:nvPr/>
          </p:nvSpPr>
          <p:spPr>
            <a:xfrm>
              <a:off x="5475000" y="3132596"/>
              <a:ext cx="1242000" cy="124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CB6490D1-E2B7-C3CD-7D75-487DF3923070}"/>
                </a:ext>
              </a:extLst>
            </p:cNvPr>
            <p:cNvGrpSpPr/>
            <p:nvPr/>
          </p:nvGrpSpPr>
          <p:grpSpPr>
            <a:xfrm>
              <a:off x="4479690" y="2161380"/>
              <a:ext cx="420680" cy="419756"/>
              <a:chOff x="3721100" y="-804863"/>
              <a:chExt cx="722313" cy="720725"/>
            </a:xfrm>
            <a:solidFill>
              <a:schemeClr val="bg1"/>
            </a:solidFill>
          </p:grpSpPr>
          <p:sp>
            <p:nvSpPr>
              <p:cNvPr id="38" name="Freeform 5">
                <a:extLst>
                  <a:ext uri="{FF2B5EF4-FFF2-40B4-BE49-F238E27FC236}">
                    <a16:creationId xmlns:a16="http://schemas.microsoft.com/office/drawing/2014/main" id="{85E24E5B-5DBA-34BB-9FAD-0CE9C2EAE0F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60825" y="-466726"/>
                <a:ext cx="241300" cy="174625"/>
              </a:xfrm>
              <a:custGeom>
                <a:avLst/>
                <a:gdLst>
                  <a:gd name="T0" fmla="*/ 961 w 1104"/>
                  <a:gd name="T1" fmla="*/ 565 h 792"/>
                  <a:gd name="T2" fmla="*/ 121 w 1104"/>
                  <a:gd name="T3" fmla="*/ 565 h 792"/>
                  <a:gd name="T4" fmla="*/ 21 w 1104"/>
                  <a:gd name="T5" fmla="*/ 621 h 792"/>
                  <a:gd name="T6" fmla="*/ 21 w 1104"/>
                  <a:gd name="T7" fmla="*/ 736 h 792"/>
                  <a:gd name="T8" fmla="*/ 121 w 1104"/>
                  <a:gd name="T9" fmla="*/ 792 h 792"/>
                  <a:gd name="T10" fmla="*/ 961 w 1104"/>
                  <a:gd name="T11" fmla="*/ 792 h 792"/>
                  <a:gd name="T12" fmla="*/ 1061 w 1104"/>
                  <a:gd name="T13" fmla="*/ 736 h 792"/>
                  <a:gd name="T14" fmla="*/ 1061 w 1104"/>
                  <a:gd name="T15" fmla="*/ 621 h 792"/>
                  <a:gd name="T16" fmla="*/ 961 w 1104"/>
                  <a:gd name="T17" fmla="*/ 565 h 792"/>
                  <a:gd name="T18" fmla="*/ 984 w 1104"/>
                  <a:gd name="T19" fmla="*/ 1 h 792"/>
                  <a:gd name="T20" fmla="*/ 314 w 1104"/>
                  <a:gd name="T21" fmla="*/ 1 h 792"/>
                  <a:gd name="T22" fmla="*/ 214 w 1104"/>
                  <a:gd name="T23" fmla="*/ 57 h 792"/>
                  <a:gd name="T24" fmla="*/ 214 w 1104"/>
                  <a:gd name="T25" fmla="*/ 171 h 792"/>
                  <a:gd name="T26" fmla="*/ 314 w 1104"/>
                  <a:gd name="T27" fmla="*/ 227 h 792"/>
                  <a:gd name="T28" fmla="*/ 984 w 1104"/>
                  <a:gd name="T29" fmla="*/ 227 h 792"/>
                  <a:gd name="T30" fmla="*/ 1084 w 1104"/>
                  <a:gd name="T31" fmla="*/ 171 h 792"/>
                  <a:gd name="T32" fmla="*/ 1084 w 1104"/>
                  <a:gd name="T33" fmla="*/ 57 h 792"/>
                  <a:gd name="T34" fmla="*/ 984 w 1104"/>
                  <a:gd name="T35" fmla="*/ 1 h 792"/>
                  <a:gd name="T36" fmla="*/ 984 w 1104"/>
                  <a:gd name="T37" fmla="*/ 1 h 792"/>
                  <a:gd name="T38" fmla="*/ 984 w 1104"/>
                  <a:gd name="T39" fmla="*/ 1 h 7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04" h="792">
                    <a:moveTo>
                      <a:pt x="961" y="565"/>
                    </a:moveTo>
                    <a:cubicBezTo>
                      <a:pt x="121" y="565"/>
                      <a:pt x="121" y="565"/>
                      <a:pt x="121" y="565"/>
                    </a:cubicBezTo>
                    <a:cubicBezTo>
                      <a:pt x="80" y="564"/>
                      <a:pt x="42" y="586"/>
                      <a:pt x="21" y="621"/>
                    </a:cubicBezTo>
                    <a:cubicBezTo>
                      <a:pt x="0" y="657"/>
                      <a:pt x="0" y="700"/>
                      <a:pt x="21" y="736"/>
                    </a:cubicBezTo>
                    <a:cubicBezTo>
                      <a:pt x="42" y="771"/>
                      <a:pt x="80" y="792"/>
                      <a:pt x="121" y="792"/>
                    </a:cubicBezTo>
                    <a:cubicBezTo>
                      <a:pt x="961" y="792"/>
                      <a:pt x="961" y="792"/>
                      <a:pt x="961" y="792"/>
                    </a:cubicBezTo>
                    <a:cubicBezTo>
                      <a:pt x="1002" y="792"/>
                      <a:pt x="1040" y="771"/>
                      <a:pt x="1061" y="736"/>
                    </a:cubicBezTo>
                    <a:cubicBezTo>
                      <a:pt x="1082" y="700"/>
                      <a:pt x="1082" y="657"/>
                      <a:pt x="1061" y="621"/>
                    </a:cubicBezTo>
                    <a:cubicBezTo>
                      <a:pt x="1040" y="586"/>
                      <a:pt x="1002" y="564"/>
                      <a:pt x="961" y="565"/>
                    </a:cubicBezTo>
                    <a:close/>
                    <a:moveTo>
                      <a:pt x="984" y="1"/>
                    </a:moveTo>
                    <a:cubicBezTo>
                      <a:pt x="314" y="1"/>
                      <a:pt x="314" y="1"/>
                      <a:pt x="314" y="1"/>
                    </a:cubicBezTo>
                    <a:cubicBezTo>
                      <a:pt x="273" y="0"/>
                      <a:pt x="235" y="21"/>
                      <a:pt x="214" y="57"/>
                    </a:cubicBezTo>
                    <a:cubicBezTo>
                      <a:pt x="194" y="92"/>
                      <a:pt x="194" y="136"/>
                      <a:pt x="214" y="171"/>
                    </a:cubicBezTo>
                    <a:cubicBezTo>
                      <a:pt x="235" y="207"/>
                      <a:pt x="273" y="228"/>
                      <a:pt x="314" y="227"/>
                    </a:cubicBezTo>
                    <a:cubicBezTo>
                      <a:pt x="984" y="227"/>
                      <a:pt x="984" y="227"/>
                      <a:pt x="984" y="227"/>
                    </a:cubicBezTo>
                    <a:cubicBezTo>
                      <a:pt x="1025" y="228"/>
                      <a:pt x="1063" y="207"/>
                      <a:pt x="1084" y="171"/>
                    </a:cubicBezTo>
                    <a:cubicBezTo>
                      <a:pt x="1104" y="136"/>
                      <a:pt x="1104" y="92"/>
                      <a:pt x="1084" y="57"/>
                    </a:cubicBezTo>
                    <a:cubicBezTo>
                      <a:pt x="1063" y="21"/>
                      <a:pt x="1025" y="0"/>
                      <a:pt x="984" y="1"/>
                    </a:cubicBezTo>
                    <a:close/>
                    <a:moveTo>
                      <a:pt x="984" y="1"/>
                    </a:moveTo>
                    <a:cubicBezTo>
                      <a:pt x="984" y="1"/>
                      <a:pt x="984" y="1"/>
                      <a:pt x="984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6">
                <a:extLst>
                  <a:ext uri="{FF2B5EF4-FFF2-40B4-BE49-F238E27FC236}">
                    <a16:creationId xmlns:a16="http://schemas.microsoft.com/office/drawing/2014/main" id="{26C8D029-6D73-917C-43A3-16972EF425C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71913" y="-804863"/>
                <a:ext cx="571500" cy="695325"/>
              </a:xfrm>
              <a:custGeom>
                <a:avLst/>
                <a:gdLst>
                  <a:gd name="T0" fmla="*/ 1812 w 2606"/>
                  <a:gd name="T1" fmla="*/ 0 h 3167"/>
                  <a:gd name="T2" fmla="*/ 451 w 2606"/>
                  <a:gd name="T3" fmla="*/ 0 h 3167"/>
                  <a:gd name="T4" fmla="*/ 0 w 2606"/>
                  <a:gd name="T5" fmla="*/ 409 h 3167"/>
                  <a:gd name="T6" fmla="*/ 0 w 2606"/>
                  <a:gd name="T7" fmla="*/ 664 h 3167"/>
                  <a:gd name="T8" fmla="*/ 0 w 2606"/>
                  <a:gd name="T9" fmla="*/ 664 h 3167"/>
                  <a:gd name="T10" fmla="*/ 0 w 2606"/>
                  <a:gd name="T11" fmla="*/ 818 h 3167"/>
                  <a:gd name="T12" fmla="*/ 243 w 2606"/>
                  <a:gd name="T13" fmla="*/ 692 h 3167"/>
                  <a:gd name="T14" fmla="*/ 243 w 2606"/>
                  <a:gd name="T15" fmla="*/ 449 h 3167"/>
                  <a:gd name="T16" fmla="*/ 452 w 2606"/>
                  <a:gd name="T17" fmla="*/ 226 h 3167"/>
                  <a:gd name="T18" fmla="*/ 1586 w 2606"/>
                  <a:gd name="T19" fmla="*/ 226 h 3167"/>
                  <a:gd name="T20" fmla="*/ 1586 w 2606"/>
                  <a:gd name="T21" fmla="*/ 681 h 3167"/>
                  <a:gd name="T22" fmla="*/ 2040 w 2606"/>
                  <a:gd name="T23" fmla="*/ 1131 h 3167"/>
                  <a:gd name="T24" fmla="*/ 2380 w 2606"/>
                  <a:gd name="T25" fmla="*/ 1131 h 3167"/>
                  <a:gd name="T26" fmla="*/ 2380 w 2606"/>
                  <a:gd name="T27" fmla="*/ 2714 h 3167"/>
                  <a:gd name="T28" fmla="*/ 2153 w 2606"/>
                  <a:gd name="T29" fmla="*/ 2940 h 3167"/>
                  <a:gd name="T30" fmla="*/ 1745 w 2606"/>
                  <a:gd name="T31" fmla="*/ 2940 h 3167"/>
                  <a:gd name="T32" fmla="*/ 1745 w 2606"/>
                  <a:gd name="T33" fmla="*/ 3012 h 3167"/>
                  <a:gd name="T34" fmla="*/ 1745 w 2606"/>
                  <a:gd name="T35" fmla="*/ 3167 h 3167"/>
                  <a:gd name="T36" fmla="*/ 2153 w 2606"/>
                  <a:gd name="T37" fmla="*/ 3167 h 3167"/>
                  <a:gd name="T38" fmla="*/ 2606 w 2606"/>
                  <a:gd name="T39" fmla="*/ 2714 h 3167"/>
                  <a:gd name="T40" fmla="*/ 2606 w 2606"/>
                  <a:gd name="T41" fmla="*/ 908 h 3167"/>
                  <a:gd name="T42" fmla="*/ 1812 w 2606"/>
                  <a:gd name="T43" fmla="*/ 0 h 3167"/>
                  <a:gd name="T44" fmla="*/ 2039 w 2606"/>
                  <a:gd name="T45" fmla="*/ 904 h 3167"/>
                  <a:gd name="T46" fmla="*/ 1813 w 2606"/>
                  <a:gd name="T47" fmla="*/ 567 h 3167"/>
                  <a:gd name="T48" fmla="*/ 1813 w 2606"/>
                  <a:gd name="T49" fmla="*/ 229 h 3167"/>
                  <a:gd name="T50" fmla="*/ 2379 w 2606"/>
                  <a:gd name="T51" fmla="*/ 904 h 3167"/>
                  <a:gd name="T52" fmla="*/ 2039 w 2606"/>
                  <a:gd name="T53" fmla="*/ 904 h 3167"/>
                  <a:gd name="T54" fmla="*/ 2039 w 2606"/>
                  <a:gd name="T55" fmla="*/ 904 h 3167"/>
                  <a:gd name="T56" fmla="*/ 2039 w 2606"/>
                  <a:gd name="T57" fmla="*/ 904 h 3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606" h="3167">
                    <a:moveTo>
                      <a:pt x="1812" y="0"/>
                    </a:moveTo>
                    <a:cubicBezTo>
                      <a:pt x="451" y="0"/>
                      <a:pt x="451" y="0"/>
                      <a:pt x="451" y="0"/>
                    </a:cubicBezTo>
                    <a:cubicBezTo>
                      <a:pt x="226" y="0"/>
                      <a:pt x="24" y="193"/>
                      <a:pt x="0" y="409"/>
                    </a:cubicBezTo>
                    <a:cubicBezTo>
                      <a:pt x="0" y="664"/>
                      <a:pt x="0" y="664"/>
                      <a:pt x="0" y="664"/>
                    </a:cubicBezTo>
                    <a:cubicBezTo>
                      <a:pt x="0" y="664"/>
                      <a:pt x="0" y="664"/>
                      <a:pt x="0" y="664"/>
                    </a:cubicBezTo>
                    <a:cubicBezTo>
                      <a:pt x="0" y="818"/>
                      <a:pt x="0" y="818"/>
                      <a:pt x="0" y="818"/>
                    </a:cubicBezTo>
                    <a:cubicBezTo>
                      <a:pt x="75" y="760"/>
                      <a:pt x="148" y="725"/>
                      <a:pt x="243" y="692"/>
                    </a:cubicBezTo>
                    <a:cubicBezTo>
                      <a:pt x="243" y="449"/>
                      <a:pt x="243" y="449"/>
                      <a:pt x="243" y="449"/>
                    </a:cubicBezTo>
                    <a:cubicBezTo>
                      <a:pt x="243" y="333"/>
                      <a:pt x="332" y="226"/>
                      <a:pt x="452" y="226"/>
                    </a:cubicBezTo>
                    <a:cubicBezTo>
                      <a:pt x="1586" y="226"/>
                      <a:pt x="1586" y="226"/>
                      <a:pt x="1586" y="226"/>
                    </a:cubicBezTo>
                    <a:cubicBezTo>
                      <a:pt x="1585" y="486"/>
                      <a:pt x="1586" y="681"/>
                      <a:pt x="1586" y="681"/>
                    </a:cubicBezTo>
                    <a:cubicBezTo>
                      <a:pt x="1586" y="916"/>
                      <a:pt x="1798" y="1131"/>
                      <a:pt x="2040" y="1131"/>
                    </a:cubicBezTo>
                    <a:cubicBezTo>
                      <a:pt x="2380" y="1131"/>
                      <a:pt x="2380" y="1131"/>
                      <a:pt x="2380" y="1131"/>
                    </a:cubicBezTo>
                    <a:cubicBezTo>
                      <a:pt x="2380" y="2714"/>
                      <a:pt x="2380" y="2714"/>
                      <a:pt x="2380" y="2714"/>
                    </a:cubicBezTo>
                    <a:cubicBezTo>
                      <a:pt x="2380" y="2829"/>
                      <a:pt x="2272" y="2940"/>
                      <a:pt x="2153" y="2940"/>
                    </a:cubicBezTo>
                    <a:cubicBezTo>
                      <a:pt x="1745" y="2940"/>
                      <a:pt x="1745" y="2940"/>
                      <a:pt x="1745" y="2940"/>
                    </a:cubicBezTo>
                    <a:cubicBezTo>
                      <a:pt x="1745" y="2986"/>
                      <a:pt x="1745" y="2985"/>
                      <a:pt x="1745" y="3012"/>
                    </a:cubicBezTo>
                    <a:cubicBezTo>
                      <a:pt x="1745" y="3167"/>
                      <a:pt x="1745" y="3167"/>
                      <a:pt x="1745" y="3167"/>
                    </a:cubicBezTo>
                    <a:cubicBezTo>
                      <a:pt x="2153" y="3167"/>
                      <a:pt x="2153" y="3167"/>
                      <a:pt x="2153" y="3167"/>
                    </a:cubicBezTo>
                    <a:cubicBezTo>
                      <a:pt x="2392" y="3167"/>
                      <a:pt x="2606" y="2947"/>
                      <a:pt x="2606" y="2714"/>
                    </a:cubicBezTo>
                    <a:cubicBezTo>
                      <a:pt x="2606" y="908"/>
                      <a:pt x="2606" y="908"/>
                      <a:pt x="2606" y="908"/>
                    </a:cubicBezTo>
                    <a:lnTo>
                      <a:pt x="1812" y="0"/>
                    </a:lnTo>
                    <a:close/>
                    <a:moveTo>
                      <a:pt x="2039" y="904"/>
                    </a:moveTo>
                    <a:cubicBezTo>
                      <a:pt x="1919" y="904"/>
                      <a:pt x="1813" y="685"/>
                      <a:pt x="1813" y="567"/>
                    </a:cubicBezTo>
                    <a:cubicBezTo>
                      <a:pt x="1813" y="229"/>
                      <a:pt x="1813" y="229"/>
                      <a:pt x="1813" y="229"/>
                    </a:cubicBezTo>
                    <a:cubicBezTo>
                      <a:pt x="2379" y="904"/>
                      <a:pt x="2379" y="904"/>
                      <a:pt x="2379" y="904"/>
                    </a:cubicBezTo>
                    <a:lnTo>
                      <a:pt x="2039" y="904"/>
                    </a:lnTo>
                    <a:close/>
                    <a:moveTo>
                      <a:pt x="2039" y="904"/>
                    </a:moveTo>
                    <a:cubicBezTo>
                      <a:pt x="2039" y="904"/>
                      <a:pt x="2039" y="904"/>
                      <a:pt x="2039" y="90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7">
                <a:extLst>
                  <a:ext uri="{FF2B5EF4-FFF2-40B4-BE49-F238E27FC236}">
                    <a16:creationId xmlns:a16="http://schemas.microsoft.com/office/drawing/2014/main" id="{036BDA67-FC9B-8296-DDFF-973FB3D86E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21100" y="-644526"/>
                <a:ext cx="517525" cy="560388"/>
              </a:xfrm>
              <a:custGeom>
                <a:avLst/>
                <a:gdLst>
                  <a:gd name="T0" fmla="*/ 2201 w 2361"/>
                  <a:gd name="T1" fmla="*/ 1991 h 2549"/>
                  <a:gd name="T2" fmla="*/ 1607 w 2361"/>
                  <a:gd name="T3" fmla="*/ 1662 h 2549"/>
                  <a:gd name="T4" fmla="*/ 1888 w 2361"/>
                  <a:gd name="T5" fmla="*/ 956 h 2549"/>
                  <a:gd name="T6" fmla="*/ 1888 w 2361"/>
                  <a:gd name="T7" fmla="*/ 558 h 2549"/>
                  <a:gd name="T8" fmla="*/ 1185 w 2361"/>
                  <a:gd name="T9" fmla="*/ 0 h 2549"/>
                  <a:gd name="T10" fmla="*/ 473 w 2361"/>
                  <a:gd name="T11" fmla="*/ 558 h 2549"/>
                  <a:gd name="T12" fmla="*/ 473 w 2361"/>
                  <a:gd name="T13" fmla="*/ 956 h 2549"/>
                  <a:gd name="T14" fmla="*/ 770 w 2361"/>
                  <a:gd name="T15" fmla="*/ 1661 h 2549"/>
                  <a:gd name="T16" fmla="*/ 160 w 2361"/>
                  <a:gd name="T17" fmla="*/ 1991 h 2549"/>
                  <a:gd name="T18" fmla="*/ 1 w 2361"/>
                  <a:gd name="T19" fmla="*/ 2150 h 2549"/>
                  <a:gd name="T20" fmla="*/ 1 w 2361"/>
                  <a:gd name="T21" fmla="*/ 2390 h 2549"/>
                  <a:gd name="T22" fmla="*/ 47 w 2361"/>
                  <a:gd name="T23" fmla="*/ 2502 h 2549"/>
                  <a:gd name="T24" fmla="*/ 160 w 2361"/>
                  <a:gd name="T25" fmla="*/ 2549 h 2549"/>
                  <a:gd name="T26" fmla="*/ 2201 w 2361"/>
                  <a:gd name="T27" fmla="*/ 2549 h 2549"/>
                  <a:gd name="T28" fmla="*/ 2314 w 2361"/>
                  <a:gd name="T29" fmla="*/ 2502 h 2549"/>
                  <a:gd name="T30" fmla="*/ 2361 w 2361"/>
                  <a:gd name="T31" fmla="*/ 2390 h 2549"/>
                  <a:gd name="T32" fmla="*/ 2361 w 2361"/>
                  <a:gd name="T33" fmla="*/ 2150 h 2549"/>
                  <a:gd name="T34" fmla="*/ 2201 w 2361"/>
                  <a:gd name="T35" fmla="*/ 1991 h 2549"/>
                  <a:gd name="T36" fmla="*/ 189 w 2361"/>
                  <a:gd name="T37" fmla="*/ 2360 h 2549"/>
                  <a:gd name="T38" fmla="*/ 189 w 2361"/>
                  <a:gd name="T39" fmla="*/ 2192 h 2549"/>
                  <a:gd name="T40" fmla="*/ 237 w 2361"/>
                  <a:gd name="T41" fmla="*/ 2163 h 2549"/>
                  <a:gd name="T42" fmla="*/ 250 w 2361"/>
                  <a:gd name="T43" fmla="*/ 2157 h 2549"/>
                  <a:gd name="T44" fmla="*/ 859 w 2361"/>
                  <a:gd name="T45" fmla="*/ 1826 h 2549"/>
                  <a:gd name="T46" fmla="*/ 958 w 2361"/>
                  <a:gd name="T47" fmla="*/ 1678 h 2549"/>
                  <a:gd name="T48" fmla="*/ 888 w 2361"/>
                  <a:gd name="T49" fmla="*/ 1514 h 2549"/>
                  <a:gd name="T50" fmla="*/ 661 w 2361"/>
                  <a:gd name="T51" fmla="*/ 956 h 2549"/>
                  <a:gd name="T52" fmla="*/ 661 w 2361"/>
                  <a:gd name="T53" fmla="*/ 558 h 2549"/>
                  <a:gd name="T54" fmla="*/ 1185 w 2361"/>
                  <a:gd name="T55" fmla="*/ 189 h 2549"/>
                  <a:gd name="T56" fmla="*/ 1699 w 2361"/>
                  <a:gd name="T57" fmla="*/ 558 h 2549"/>
                  <a:gd name="T58" fmla="*/ 1699 w 2361"/>
                  <a:gd name="T59" fmla="*/ 956 h 2549"/>
                  <a:gd name="T60" fmla="*/ 1490 w 2361"/>
                  <a:gd name="T61" fmla="*/ 1514 h 2549"/>
                  <a:gd name="T62" fmla="*/ 1419 w 2361"/>
                  <a:gd name="T63" fmla="*/ 1678 h 2549"/>
                  <a:gd name="T64" fmla="*/ 1517 w 2361"/>
                  <a:gd name="T65" fmla="*/ 1828 h 2549"/>
                  <a:gd name="T66" fmla="*/ 2111 w 2361"/>
                  <a:gd name="T67" fmla="*/ 2157 h 2549"/>
                  <a:gd name="T68" fmla="*/ 2128 w 2361"/>
                  <a:gd name="T69" fmla="*/ 2165 h 2549"/>
                  <a:gd name="T70" fmla="*/ 2172 w 2361"/>
                  <a:gd name="T71" fmla="*/ 2189 h 2549"/>
                  <a:gd name="T72" fmla="*/ 2172 w 2361"/>
                  <a:gd name="T73" fmla="*/ 2360 h 2549"/>
                  <a:gd name="T74" fmla="*/ 189 w 2361"/>
                  <a:gd name="T75" fmla="*/ 2360 h 2549"/>
                  <a:gd name="T76" fmla="*/ 189 w 2361"/>
                  <a:gd name="T77" fmla="*/ 2360 h 2549"/>
                  <a:gd name="T78" fmla="*/ 189 w 2361"/>
                  <a:gd name="T79" fmla="*/ 2360 h 2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361" h="2549">
                    <a:moveTo>
                      <a:pt x="2201" y="1991"/>
                    </a:moveTo>
                    <a:cubicBezTo>
                      <a:pt x="1607" y="1662"/>
                      <a:pt x="1607" y="1662"/>
                      <a:pt x="1607" y="1662"/>
                    </a:cubicBezTo>
                    <a:cubicBezTo>
                      <a:pt x="1828" y="1489"/>
                      <a:pt x="1888" y="1147"/>
                      <a:pt x="1888" y="956"/>
                    </a:cubicBezTo>
                    <a:cubicBezTo>
                      <a:pt x="1888" y="558"/>
                      <a:pt x="1888" y="558"/>
                      <a:pt x="1888" y="558"/>
                    </a:cubicBezTo>
                    <a:cubicBezTo>
                      <a:pt x="1888" y="294"/>
                      <a:pt x="1537" y="0"/>
                      <a:pt x="1185" y="0"/>
                    </a:cubicBezTo>
                    <a:cubicBezTo>
                      <a:pt x="832" y="0"/>
                      <a:pt x="473" y="294"/>
                      <a:pt x="473" y="558"/>
                    </a:cubicBezTo>
                    <a:cubicBezTo>
                      <a:pt x="473" y="956"/>
                      <a:pt x="473" y="956"/>
                      <a:pt x="473" y="956"/>
                    </a:cubicBezTo>
                    <a:cubicBezTo>
                      <a:pt x="473" y="1130"/>
                      <a:pt x="546" y="1482"/>
                      <a:pt x="770" y="1661"/>
                    </a:cubicBezTo>
                    <a:cubicBezTo>
                      <a:pt x="160" y="1991"/>
                      <a:pt x="160" y="1991"/>
                      <a:pt x="160" y="1991"/>
                    </a:cubicBezTo>
                    <a:cubicBezTo>
                      <a:pt x="160" y="1991"/>
                      <a:pt x="1" y="2062"/>
                      <a:pt x="1" y="2150"/>
                    </a:cubicBezTo>
                    <a:cubicBezTo>
                      <a:pt x="1" y="2390"/>
                      <a:pt x="1" y="2390"/>
                      <a:pt x="1" y="2390"/>
                    </a:cubicBezTo>
                    <a:cubicBezTo>
                      <a:pt x="0" y="2432"/>
                      <a:pt x="17" y="2472"/>
                      <a:pt x="47" y="2502"/>
                    </a:cubicBezTo>
                    <a:cubicBezTo>
                      <a:pt x="77" y="2532"/>
                      <a:pt x="117" y="2549"/>
                      <a:pt x="160" y="2549"/>
                    </a:cubicBezTo>
                    <a:cubicBezTo>
                      <a:pt x="2201" y="2549"/>
                      <a:pt x="2201" y="2549"/>
                      <a:pt x="2201" y="2549"/>
                    </a:cubicBezTo>
                    <a:cubicBezTo>
                      <a:pt x="2244" y="2549"/>
                      <a:pt x="2284" y="2532"/>
                      <a:pt x="2314" y="2502"/>
                    </a:cubicBezTo>
                    <a:cubicBezTo>
                      <a:pt x="2344" y="2472"/>
                      <a:pt x="2361" y="2432"/>
                      <a:pt x="2361" y="2390"/>
                    </a:cubicBezTo>
                    <a:cubicBezTo>
                      <a:pt x="2361" y="2150"/>
                      <a:pt x="2361" y="2150"/>
                      <a:pt x="2361" y="2150"/>
                    </a:cubicBezTo>
                    <a:cubicBezTo>
                      <a:pt x="2361" y="2057"/>
                      <a:pt x="2201" y="1991"/>
                      <a:pt x="2201" y="1991"/>
                    </a:cubicBezTo>
                    <a:close/>
                    <a:moveTo>
                      <a:pt x="189" y="2360"/>
                    </a:moveTo>
                    <a:cubicBezTo>
                      <a:pt x="189" y="2192"/>
                      <a:pt x="189" y="2192"/>
                      <a:pt x="189" y="2192"/>
                    </a:cubicBezTo>
                    <a:cubicBezTo>
                      <a:pt x="204" y="2181"/>
                      <a:pt x="220" y="2171"/>
                      <a:pt x="237" y="2163"/>
                    </a:cubicBezTo>
                    <a:cubicBezTo>
                      <a:pt x="241" y="2161"/>
                      <a:pt x="245" y="2159"/>
                      <a:pt x="250" y="2157"/>
                    </a:cubicBezTo>
                    <a:cubicBezTo>
                      <a:pt x="859" y="1826"/>
                      <a:pt x="859" y="1826"/>
                      <a:pt x="859" y="1826"/>
                    </a:cubicBezTo>
                    <a:cubicBezTo>
                      <a:pt x="915" y="1796"/>
                      <a:pt x="952" y="1741"/>
                      <a:pt x="958" y="1678"/>
                    </a:cubicBezTo>
                    <a:cubicBezTo>
                      <a:pt x="963" y="1615"/>
                      <a:pt x="937" y="1553"/>
                      <a:pt x="888" y="1514"/>
                    </a:cubicBezTo>
                    <a:cubicBezTo>
                      <a:pt x="729" y="1387"/>
                      <a:pt x="661" y="1106"/>
                      <a:pt x="661" y="956"/>
                    </a:cubicBezTo>
                    <a:cubicBezTo>
                      <a:pt x="661" y="558"/>
                      <a:pt x="661" y="558"/>
                      <a:pt x="661" y="558"/>
                    </a:cubicBezTo>
                    <a:cubicBezTo>
                      <a:pt x="661" y="422"/>
                      <a:pt x="917" y="189"/>
                      <a:pt x="1185" y="189"/>
                    </a:cubicBezTo>
                    <a:cubicBezTo>
                      <a:pt x="1457" y="189"/>
                      <a:pt x="1699" y="419"/>
                      <a:pt x="1699" y="558"/>
                    </a:cubicBezTo>
                    <a:cubicBezTo>
                      <a:pt x="1699" y="956"/>
                      <a:pt x="1699" y="956"/>
                      <a:pt x="1699" y="956"/>
                    </a:cubicBezTo>
                    <a:cubicBezTo>
                      <a:pt x="1699" y="1104"/>
                      <a:pt x="1653" y="1386"/>
                      <a:pt x="1490" y="1514"/>
                    </a:cubicBezTo>
                    <a:cubicBezTo>
                      <a:pt x="1440" y="1553"/>
                      <a:pt x="1414" y="1615"/>
                      <a:pt x="1419" y="1678"/>
                    </a:cubicBezTo>
                    <a:cubicBezTo>
                      <a:pt x="1424" y="1741"/>
                      <a:pt x="1461" y="1797"/>
                      <a:pt x="1517" y="1828"/>
                    </a:cubicBezTo>
                    <a:cubicBezTo>
                      <a:pt x="2111" y="2157"/>
                      <a:pt x="2111" y="2157"/>
                      <a:pt x="2111" y="2157"/>
                    </a:cubicBezTo>
                    <a:cubicBezTo>
                      <a:pt x="2116" y="2160"/>
                      <a:pt x="2123" y="2163"/>
                      <a:pt x="2128" y="2165"/>
                    </a:cubicBezTo>
                    <a:cubicBezTo>
                      <a:pt x="2144" y="2172"/>
                      <a:pt x="2158" y="2180"/>
                      <a:pt x="2172" y="2189"/>
                    </a:cubicBezTo>
                    <a:cubicBezTo>
                      <a:pt x="2172" y="2360"/>
                      <a:pt x="2172" y="2360"/>
                      <a:pt x="2172" y="2360"/>
                    </a:cubicBezTo>
                    <a:cubicBezTo>
                      <a:pt x="189" y="2360"/>
                      <a:pt x="189" y="2360"/>
                      <a:pt x="189" y="2360"/>
                    </a:cubicBezTo>
                    <a:close/>
                    <a:moveTo>
                      <a:pt x="189" y="2360"/>
                    </a:moveTo>
                    <a:cubicBezTo>
                      <a:pt x="189" y="2360"/>
                      <a:pt x="189" y="2360"/>
                      <a:pt x="189" y="236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5" name="Freeform 11">
              <a:extLst>
                <a:ext uri="{FF2B5EF4-FFF2-40B4-BE49-F238E27FC236}">
                  <a16:creationId xmlns:a16="http://schemas.microsoft.com/office/drawing/2014/main" id="{F2B94809-40C7-3852-50D4-5BDD455775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40364" y="4929036"/>
              <a:ext cx="421606" cy="418832"/>
            </a:xfrm>
            <a:custGeom>
              <a:avLst/>
              <a:gdLst>
                <a:gd name="T0" fmla="*/ 1819 w 2881"/>
                <a:gd name="T1" fmla="*/ 1849 h 2857"/>
                <a:gd name="T2" fmla="*/ 1380 w 2881"/>
                <a:gd name="T3" fmla="*/ 1410 h 2857"/>
                <a:gd name="T4" fmla="*/ 2696 w 2881"/>
                <a:gd name="T5" fmla="*/ 446 h 2857"/>
                <a:gd name="T6" fmla="*/ 2784 w 2881"/>
                <a:gd name="T7" fmla="*/ 885 h 2857"/>
                <a:gd name="T8" fmla="*/ 1751 w 2881"/>
                <a:gd name="T9" fmla="*/ 1740 h 2857"/>
                <a:gd name="T10" fmla="*/ 1512 w 2881"/>
                <a:gd name="T11" fmla="*/ 1453 h 2857"/>
                <a:gd name="T12" fmla="*/ 1329 w 2881"/>
                <a:gd name="T13" fmla="*/ 1898 h 2857"/>
                <a:gd name="T14" fmla="*/ 1863 w 2881"/>
                <a:gd name="T15" fmla="*/ 1629 h 2857"/>
                <a:gd name="T16" fmla="*/ 2256 w 2881"/>
                <a:gd name="T17" fmla="*/ 709 h 2857"/>
                <a:gd name="T18" fmla="*/ 2696 w 2881"/>
                <a:gd name="T19" fmla="*/ 620 h 2857"/>
                <a:gd name="T20" fmla="*/ 2433 w 2881"/>
                <a:gd name="T21" fmla="*/ 532 h 2857"/>
                <a:gd name="T22" fmla="*/ 2607 w 2881"/>
                <a:gd name="T23" fmla="*/ 884 h 2857"/>
                <a:gd name="T24" fmla="*/ 2696 w 2881"/>
                <a:gd name="T25" fmla="*/ 620 h 2857"/>
                <a:gd name="T26" fmla="*/ 434 w 2881"/>
                <a:gd name="T27" fmla="*/ 2050 h 2857"/>
                <a:gd name="T28" fmla="*/ 998 w 2881"/>
                <a:gd name="T29" fmla="*/ 2174 h 2857"/>
                <a:gd name="T30" fmla="*/ 1139 w 2881"/>
                <a:gd name="T31" fmla="*/ 1801 h 2857"/>
                <a:gd name="T32" fmla="*/ 434 w 2881"/>
                <a:gd name="T33" fmla="*/ 1677 h 2857"/>
                <a:gd name="T34" fmla="*/ 1139 w 2881"/>
                <a:gd name="T35" fmla="*/ 1801 h 2857"/>
                <a:gd name="T36" fmla="*/ 1055 w 2881"/>
                <a:gd name="T37" fmla="*/ 932 h 2857"/>
                <a:gd name="T38" fmla="*/ 434 w 2881"/>
                <a:gd name="T39" fmla="*/ 1056 h 2857"/>
                <a:gd name="T40" fmla="*/ 1055 w 2881"/>
                <a:gd name="T41" fmla="*/ 1429 h 2857"/>
                <a:gd name="T42" fmla="*/ 434 w 2881"/>
                <a:gd name="T43" fmla="*/ 1304 h 2857"/>
                <a:gd name="T44" fmla="*/ 1055 w 2881"/>
                <a:gd name="T45" fmla="*/ 1429 h 2857"/>
                <a:gd name="T46" fmla="*/ 1800 w 2881"/>
                <a:gd name="T47" fmla="*/ 2174 h 2857"/>
                <a:gd name="T48" fmla="*/ 1530 w 2881"/>
                <a:gd name="T49" fmla="*/ 2050 h 2857"/>
                <a:gd name="T50" fmla="*/ 1490 w 2881"/>
                <a:gd name="T51" fmla="*/ 228 h 2857"/>
                <a:gd name="T52" fmla="*/ 1614 w 2881"/>
                <a:gd name="T53" fmla="*/ 808 h 2857"/>
                <a:gd name="T54" fmla="*/ 1682 w 2881"/>
                <a:gd name="T55" fmla="*/ 932 h 2857"/>
                <a:gd name="T56" fmla="*/ 1366 w 2881"/>
                <a:gd name="T57" fmla="*/ 684 h 2857"/>
                <a:gd name="T58" fmla="*/ 248 w 2881"/>
                <a:gd name="T59" fmla="*/ 125 h 2857"/>
                <a:gd name="T60" fmla="*/ 124 w 2881"/>
                <a:gd name="T61" fmla="*/ 2608 h 2857"/>
                <a:gd name="T62" fmla="*/ 1987 w 2881"/>
                <a:gd name="T63" fmla="*/ 2733 h 2857"/>
                <a:gd name="T64" fmla="*/ 2111 w 2881"/>
                <a:gd name="T65" fmla="*/ 1733 h 2857"/>
                <a:gd name="T66" fmla="*/ 2235 w 2881"/>
                <a:gd name="T67" fmla="*/ 2608 h 2857"/>
                <a:gd name="T68" fmla="*/ 248 w 2881"/>
                <a:gd name="T69" fmla="*/ 2857 h 2857"/>
                <a:gd name="T70" fmla="*/ 0 w 2881"/>
                <a:gd name="T71" fmla="*/ 249 h 2857"/>
                <a:gd name="T72" fmla="*/ 1450 w 2881"/>
                <a:gd name="T73" fmla="*/ 0 h 2857"/>
                <a:gd name="T74" fmla="*/ 1924 w 2881"/>
                <a:gd name="T75" fmla="*/ 691 h 2857"/>
                <a:gd name="T76" fmla="*/ 1490 w 2881"/>
                <a:gd name="T77" fmla="*/ 228 h 2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881" h="2857">
                  <a:moveTo>
                    <a:pt x="2784" y="885"/>
                  </a:moveTo>
                  <a:cubicBezTo>
                    <a:pt x="1819" y="1849"/>
                    <a:pt x="1819" y="1849"/>
                    <a:pt x="1819" y="1849"/>
                  </a:cubicBezTo>
                  <a:cubicBezTo>
                    <a:pt x="1116" y="2111"/>
                    <a:pt x="1116" y="2111"/>
                    <a:pt x="1116" y="2111"/>
                  </a:cubicBezTo>
                  <a:cubicBezTo>
                    <a:pt x="1380" y="1410"/>
                    <a:pt x="1380" y="1410"/>
                    <a:pt x="1380" y="1410"/>
                  </a:cubicBezTo>
                  <a:cubicBezTo>
                    <a:pt x="2344" y="446"/>
                    <a:pt x="2344" y="446"/>
                    <a:pt x="2344" y="446"/>
                  </a:cubicBezTo>
                  <a:cubicBezTo>
                    <a:pt x="2442" y="349"/>
                    <a:pt x="2599" y="349"/>
                    <a:pt x="2696" y="446"/>
                  </a:cubicBezTo>
                  <a:cubicBezTo>
                    <a:pt x="2784" y="534"/>
                    <a:pt x="2784" y="534"/>
                    <a:pt x="2784" y="534"/>
                  </a:cubicBezTo>
                  <a:cubicBezTo>
                    <a:pt x="2881" y="631"/>
                    <a:pt x="2881" y="788"/>
                    <a:pt x="2784" y="885"/>
                  </a:cubicBezTo>
                  <a:close/>
                  <a:moveTo>
                    <a:pt x="1329" y="1898"/>
                  </a:moveTo>
                  <a:cubicBezTo>
                    <a:pt x="1751" y="1740"/>
                    <a:pt x="1751" y="1740"/>
                    <a:pt x="1751" y="1740"/>
                  </a:cubicBezTo>
                  <a:cubicBezTo>
                    <a:pt x="1775" y="1717"/>
                    <a:pt x="1775" y="1717"/>
                    <a:pt x="1775" y="1717"/>
                  </a:cubicBezTo>
                  <a:cubicBezTo>
                    <a:pt x="1512" y="1453"/>
                    <a:pt x="1512" y="1453"/>
                    <a:pt x="1512" y="1453"/>
                  </a:cubicBezTo>
                  <a:cubicBezTo>
                    <a:pt x="1488" y="1477"/>
                    <a:pt x="1488" y="1477"/>
                    <a:pt x="1488" y="1477"/>
                  </a:cubicBezTo>
                  <a:lnTo>
                    <a:pt x="1329" y="1898"/>
                  </a:lnTo>
                  <a:close/>
                  <a:moveTo>
                    <a:pt x="1599" y="1365"/>
                  </a:moveTo>
                  <a:cubicBezTo>
                    <a:pt x="1863" y="1629"/>
                    <a:pt x="1863" y="1629"/>
                    <a:pt x="1863" y="1629"/>
                  </a:cubicBezTo>
                  <a:cubicBezTo>
                    <a:pt x="2520" y="972"/>
                    <a:pt x="2520" y="972"/>
                    <a:pt x="2520" y="972"/>
                  </a:cubicBezTo>
                  <a:cubicBezTo>
                    <a:pt x="2256" y="709"/>
                    <a:pt x="2256" y="709"/>
                    <a:pt x="2256" y="709"/>
                  </a:cubicBezTo>
                  <a:lnTo>
                    <a:pt x="1599" y="1365"/>
                  </a:lnTo>
                  <a:close/>
                  <a:moveTo>
                    <a:pt x="2696" y="620"/>
                  </a:moveTo>
                  <a:cubicBezTo>
                    <a:pt x="2609" y="532"/>
                    <a:pt x="2609" y="532"/>
                    <a:pt x="2609" y="532"/>
                  </a:cubicBezTo>
                  <a:cubicBezTo>
                    <a:pt x="2560" y="484"/>
                    <a:pt x="2481" y="484"/>
                    <a:pt x="2433" y="532"/>
                  </a:cubicBezTo>
                  <a:cubicBezTo>
                    <a:pt x="2344" y="621"/>
                    <a:pt x="2344" y="621"/>
                    <a:pt x="2344" y="621"/>
                  </a:cubicBezTo>
                  <a:cubicBezTo>
                    <a:pt x="2607" y="884"/>
                    <a:pt x="2607" y="884"/>
                    <a:pt x="2607" y="884"/>
                  </a:cubicBezTo>
                  <a:cubicBezTo>
                    <a:pt x="2696" y="795"/>
                    <a:pt x="2696" y="795"/>
                    <a:pt x="2696" y="795"/>
                  </a:cubicBezTo>
                  <a:cubicBezTo>
                    <a:pt x="2745" y="747"/>
                    <a:pt x="2745" y="668"/>
                    <a:pt x="2696" y="620"/>
                  </a:cubicBezTo>
                  <a:close/>
                  <a:moveTo>
                    <a:pt x="434" y="2174"/>
                  </a:moveTo>
                  <a:cubicBezTo>
                    <a:pt x="434" y="2050"/>
                    <a:pt x="434" y="2050"/>
                    <a:pt x="434" y="2050"/>
                  </a:cubicBezTo>
                  <a:cubicBezTo>
                    <a:pt x="1045" y="2050"/>
                    <a:pt x="1045" y="2050"/>
                    <a:pt x="1045" y="2050"/>
                  </a:cubicBezTo>
                  <a:cubicBezTo>
                    <a:pt x="998" y="2174"/>
                    <a:pt x="998" y="2174"/>
                    <a:pt x="998" y="2174"/>
                  </a:cubicBezTo>
                  <a:lnTo>
                    <a:pt x="434" y="2174"/>
                  </a:lnTo>
                  <a:close/>
                  <a:moveTo>
                    <a:pt x="1139" y="1801"/>
                  </a:moveTo>
                  <a:cubicBezTo>
                    <a:pt x="434" y="1801"/>
                    <a:pt x="434" y="1801"/>
                    <a:pt x="434" y="1801"/>
                  </a:cubicBezTo>
                  <a:cubicBezTo>
                    <a:pt x="434" y="1677"/>
                    <a:pt x="434" y="1677"/>
                    <a:pt x="434" y="1677"/>
                  </a:cubicBezTo>
                  <a:cubicBezTo>
                    <a:pt x="1185" y="1677"/>
                    <a:pt x="1185" y="1677"/>
                    <a:pt x="1185" y="1677"/>
                  </a:cubicBezTo>
                  <a:lnTo>
                    <a:pt x="1139" y="1801"/>
                  </a:lnTo>
                  <a:close/>
                  <a:moveTo>
                    <a:pt x="434" y="932"/>
                  </a:moveTo>
                  <a:cubicBezTo>
                    <a:pt x="1055" y="932"/>
                    <a:pt x="1055" y="932"/>
                    <a:pt x="1055" y="932"/>
                  </a:cubicBezTo>
                  <a:cubicBezTo>
                    <a:pt x="1055" y="1056"/>
                    <a:pt x="1055" y="1056"/>
                    <a:pt x="1055" y="1056"/>
                  </a:cubicBezTo>
                  <a:cubicBezTo>
                    <a:pt x="434" y="1056"/>
                    <a:pt x="434" y="1056"/>
                    <a:pt x="434" y="1056"/>
                  </a:cubicBezTo>
                  <a:lnTo>
                    <a:pt x="434" y="932"/>
                  </a:lnTo>
                  <a:close/>
                  <a:moveTo>
                    <a:pt x="1055" y="1429"/>
                  </a:moveTo>
                  <a:cubicBezTo>
                    <a:pt x="434" y="1429"/>
                    <a:pt x="434" y="1429"/>
                    <a:pt x="434" y="1429"/>
                  </a:cubicBezTo>
                  <a:cubicBezTo>
                    <a:pt x="434" y="1304"/>
                    <a:pt x="434" y="1304"/>
                    <a:pt x="434" y="1304"/>
                  </a:cubicBezTo>
                  <a:cubicBezTo>
                    <a:pt x="1055" y="1304"/>
                    <a:pt x="1055" y="1304"/>
                    <a:pt x="1055" y="1304"/>
                  </a:cubicBezTo>
                  <a:lnTo>
                    <a:pt x="1055" y="1429"/>
                  </a:lnTo>
                  <a:close/>
                  <a:moveTo>
                    <a:pt x="1800" y="2050"/>
                  </a:moveTo>
                  <a:cubicBezTo>
                    <a:pt x="1800" y="2174"/>
                    <a:pt x="1800" y="2174"/>
                    <a:pt x="1800" y="2174"/>
                  </a:cubicBezTo>
                  <a:cubicBezTo>
                    <a:pt x="1197" y="2174"/>
                    <a:pt x="1197" y="2174"/>
                    <a:pt x="1197" y="2174"/>
                  </a:cubicBezTo>
                  <a:cubicBezTo>
                    <a:pt x="1530" y="2050"/>
                    <a:pt x="1530" y="2050"/>
                    <a:pt x="1530" y="2050"/>
                  </a:cubicBezTo>
                  <a:lnTo>
                    <a:pt x="1800" y="2050"/>
                  </a:lnTo>
                  <a:close/>
                  <a:moveTo>
                    <a:pt x="1490" y="228"/>
                  </a:moveTo>
                  <a:cubicBezTo>
                    <a:pt x="1490" y="684"/>
                    <a:pt x="1490" y="684"/>
                    <a:pt x="1490" y="684"/>
                  </a:cubicBezTo>
                  <a:cubicBezTo>
                    <a:pt x="1490" y="752"/>
                    <a:pt x="1545" y="808"/>
                    <a:pt x="1614" y="808"/>
                  </a:cubicBezTo>
                  <a:cubicBezTo>
                    <a:pt x="1807" y="808"/>
                    <a:pt x="1807" y="808"/>
                    <a:pt x="1807" y="808"/>
                  </a:cubicBezTo>
                  <a:cubicBezTo>
                    <a:pt x="1682" y="932"/>
                    <a:pt x="1682" y="932"/>
                    <a:pt x="1682" y="932"/>
                  </a:cubicBezTo>
                  <a:cubicBezTo>
                    <a:pt x="1614" y="932"/>
                    <a:pt x="1614" y="932"/>
                    <a:pt x="1614" y="932"/>
                  </a:cubicBezTo>
                  <a:cubicBezTo>
                    <a:pt x="1477" y="932"/>
                    <a:pt x="1366" y="821"/>
                    <a:pt x="1366" y="684"/>
                  </a:cubicBezTo>
                  <a:cubicBezTo>
                    <a:pt x="1366" y="125"/>
                    <a:pt x="1366" y="125"/>
                    <a:pt x="1366" y="125"/>
                  </a:cubicBezTo>
                  <a:cubicBezTo>
                    <a:pt x="248" y="125"/>
                    <a:pt x="248" y="125"/>
                    <a:pt x="248" y="125"/>
                  </a:cubicBezTo>
                  <a:cubicBezTo>
                    <a:pt x="179" y="125"/>
                    <a:pt x="124" y="180"/>
                    <a:pt x="124" y="249"/>
                  </a:cubicBezTo>
                  <a:cubicBezTo>
                    <a:pt x="124" y="2608"/>
                    <a:pt x="124" y="2608"/>
                    <a:pt x="124" y="2608"/>
                  </a:cubicBezTo>
                  <a:cubicBezTo>
                    <a:pt x="124" y="2677"/>
                    <a:pt x="179" y="2733"/>
                    <a:pt x="248" y="2733"/>
                  </a:cubicBezTo>
                  <a:cubicBezTo>
                    <a:pt x="1987" y="2733"/>
                    <a:pt x="1987" y="2733"/>
                    <a:pt x="1987" y="2733"/>
                  </a:cubicBezTo>
                  <a:cubicBezTo>
                    <a:pt x="2055" y="2733"/>
                    <a:pt x="2111" y="2677"/>
                    <a:pt x="2111" y="2608"/>
                  </a:cubicBezTo>
                  <a:cubicBezTo>
                    <a:pt x="2111" y="1733"/>
                    <a:pt x="2111" y="1733"/>
                    <a:pt x="2111" y="1733"/>
                  </a:cubicBezTo>
                  <a:cubicBezTo>
                    <a:pt x="2235" y="1609"/>
                    <a:pt x="2235" y="1609"/>
                    <a:pt x="2235" y="1609"/>
                  </a:cubicBezTo>
                  <a:cubicBezTo>
                    <a:pt x="2235" y="2608"/>
                    <a:pt x="2235" y="2608"/>
                    <a:pt x="2235" y="2608"/>
                  </a:cubicBezTo>
                  <a:cubicBezTo>
                    <a:pt x="2235" y="2746"/>
                    <a:pt x="2124" y="2857"/>
                    <a:pt x="1987" y="2857"/>
                  </a:cubicBezTo>
                  <a:cubicBezTo>
                    <a:pt x="248" y="2857"/>
                    <a:pt x="248" y="2857"/>
                    <a:pt x="248" y="2857"/>
                  </a:cubicBezTo>
                  <a:cubicBezTo>
                    <a:pt x="111" y="2857"/>
                    <a:pt x="0" y="2746"/>
                    <a:pt x="0" y="2608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0" y="112"/>
                    <a:pt x="111" y="0"/>
                    <a:pt x="248" y="0"/>
                  </a:cubicBezTo>
                  <a:cubicBezTo>
                    <a:pt x="1450" y="0"/>
                    <a:pt x="1450" y="0"/>
                    <a:pt x="1450" y="0"/>
                  </a:cubicBezTo>
                  <a:cubicBezTo>
                    <a:pt x="2010" y="604"/>
                    <a:pt x="2010" y="604"/>
                    <a:pt x="2010" y="604"/>
                  </a:cubicBezTo>
                  <a:cubicBezTo>
                    <a:pt x="1924" y="691"/>
                    <a:pt x="1924" y="691"/>
                    <a:pt x="1924" y="691"/>
                  </a:cubicBezTo>
                  <a:lnTo>
                    <a:pt x="1490" y="228"/>
                  </a:lnTo>
                  <a:close/>
                  <a:moveTo>
                    <a:pt x="1490" y="228"/>
                  </a:moveTo>
                  <a:cubicBezTo>
                    <a:pt x="1490" y="228"/>
                    <a:pt x="1490" y="228"/>
                    <a:pt x="1490" y="22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5">
              <a:extLst>
                <a:ext uri="{FF2B5EF4-FFF2-40B4-BE49-F238E27FC236}">
                  <a16:creationId xmlns:a16="http://schemas.microsoft.com/office/drawing/2014/main" id="{189B874A-8BDF-6AF6-7C40-89EE89FA5E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21612" y="2133456"/>
              <a:ext cx="459110" cy="459110"/>
            </a:xfrm>
            <a:custGeom>
              <a:avLst/>
              <a:gdLst>
                <a:gd name="T0" fmla="*/ 2204 w 2599"/>
                <a:gd name="T1" fmla="*/ 392 h 2595"/>
                <a:gd name="T2" fmla="*/ 1893 w 2599"/>
                <a:gd name="T3" fmla="*/ 233 h 2595"/>
                <a:gd name="T4" fmla="*/ 772 w 2599"/>
                <a:gd name="T5" fmla="*/ 165 h 2595"/>
                <a:gd name="T6" fmla="*/ 100 w 2599"/>
                <a:gd name="T7" fmla="*/ 838 h 2595"/>
                <a:gd name="T8" fmla="*/ 100 w 2599"/>
                <a:gd name="T9" fmla="*/ 1822 h 2595"/>
                <a:gd name="T10" fmla="*/ 772 w 2599"/>
                <a:gd name="T11" fmla="*/ 2495 h 2595"/>
                <a:gd name="T12" fmla="*/ 1757 w 2599"/>
                <a:gd name="T13" fmla="*/ 2495 h 2595"/>
                <a:gd name="T14" fmla="*/ 2430 w 2599"/>
                <a:gd name="T15" fmla="*/ 1822 h 2595"/>
                <a:gd name="T16" fmla="*/ 2364 w 2599"/>
                <a:gd name="T17" fmla="*/ 705 h 2595"/>
                <a:gd name="T18" fmla="*/ 1976 w 2599"/>
                <a:gd name="T19" fmla="*/ 1081 h 2595"/>
                <a:gd name="T20" fmla="*/ 2024 w 2599"/>
                <a:gd name="T21" fmla="*/ 1330 h 2595"/>
                <a:gd name="T22" fmla="*/ 1265 w 2599"/>
                <a:gd name="T23" fmla="*/ 2089 h 2595"/>
                <a:gd name="T24" fmla="*/ 506 w 2599"/>
                <a:gd name="T25" fmla="*/ 1330 h 2595"/>
                <a:gd name="T26" fmla="*/ 1265 w 2599"/>
                <a:gd name="T27" fmla="*/ 571 h 2595"/>
                <a:gd name="T28" fmla="*/ 1512 w 2599"/>
                <a:gd name="T29" fmla="*/ 613 h 2595"/>
                <a:gd name="T30" fmla="*/ 1523 w 2599"/>
                <a:gd name="T31" fmla="*/ 970 h 2595"/>
                <a:gd name="T32" fmla="*/ 822 w 2599"/>
                <a:gd name="T33" fmla="*/ 1329 h 2595"/>
                <a:gd name="T34" fmla="*/ 1707 w 2599"/>
                <a:gd name="T35" fmla="*/ 1329 h 2595"/>
                <a:gd name="T36" fmla="*/ 1669 w 2599"/>
                <a:gd name="T37" fmla="*/ 1014 h 2595"/>
                <a:gd name="T38" fmla="*/ 1580 w 2599"/>
                <a:gd name="T39" fmla="*/ 1330 h 2595"/>
                <a:gd name="T40" fmla="*/ 949 w 2599"/>
                <a:gd name="T41" fmla="*/ 1330 h 2595"/>
                <a:gd name="T42" fmla="*/ 1439 w 2599"/>
                <a:gd name="T43" fmla="*/ 1066 h 2595"/>
                <a:gd name="T44" fmla="*/ 1264 w 2599"/>
                <a:gd name="T45" fmla="*/ 1203 h 2595"/>
                <a:gd name="T46" fmla="*/ 1264 w 2599"/>
                <a:gd name="T47" fmla="*/ 1457 h 2595"/>
                <a:gd name="T48" fmla="*/ 1387 w 2599"/>
                <a:gd name="T49" fmla="*/ 1297 h 2595"/>
                <a:gd name="T50" fmla="*/ 1580 w 2599"/>
                <a:gd name="T51" fmla="*/ 1330 h 2595"/>
                <a:gd name="T52" fmla="*/ 1802 w 2599"/>
                <a:gd name="T53" fmla="*/ 502 h 2595"/>
                <a:gd name="T54" fmla="*/ 1916 w 2599"/>
                <a:gd name="T55" fmla="*/ 588 h 2595"/>
                <a:gd name="T56" fmla="*/ 1750 w 2599"/>
                <a:gd name="T57" fmla="*/ 555 h 2595"/>
                <a:gd name="T58" fmla="*/ 1682 w 2599"/>
                <a:gd name="T59" fmla="*/ 816 h 2595"/>
                <a:gd name="T60" fmla="*/ 1750 w 2599"/>
                <a:gd name="T61" fmla="*/ 555 h 2595"/>
                <a:gd name="T62" fmla="*/ 1936 w 2599"/>
                <a:gd name="T63" fmla="*/ 943 h 2595"/>
                <a:gd name="T64" fmla="*/ 1881 w 2599"/>
                <a:gd name="T65" fmla="*/ 802 h 2595"/>
                <a:gd name="T66" fmla="*/ 2021 w 2599"/>
                <a:gd name="T67" fmla="*/ 861 h 2595"/>
                <a:gd name="T68" fmla="*/ 1935 w 2599"/>
                <a:gd name="T69" fmla="*/ 749 h 2595"/>
                <a:gd name="T70" fmla="*/ 2177 w 2599"/>
                <a:gd name="T71" fmla="*/ 710 h 2595"/>
                <a:gd name="T72" fmla="*/ 2232 w 2599"/>
                <a:gd name="T73" fmla="*/ 656 h 2595"/>
                <a:gd name="T74" fmla="*/ 2159 w 2599"/>
                <a:gd name="T75" fmla="*/ 528 h 2595"/>
                <a:gd name="T76" fmla="*/ 2341 w 2599"/>
                <a:gd name="T77" fmla="*/ 551 h 2595"/>
                <a:gd name="T78" fmla="*/ 2081 w 2599"/>
                <a:gd name="T79" fmla="*/ 424 h 2595"/>
                <a:gd name="T80" fmla="*/ 1928 w 2599"/>
                <a:gd name="T81" fmla="*/ 376 h 2595"/>
                <a:gd name="T82" fmla="*/ 2081 w 2599"/>
                <a:gd name="T83" fmla="*/ 424 h 2595"/>
                <a:gd name="T84" fmla="*/ 2069 w 2599"/>
                <a:gd name="T85" fmla="*/ 2134 h 2595"/>
                <a:gd name="T86" fmla="*/ 460 w 2599"/>
                <a:gd name="T87" fmla="*/ 2134 h 2595"/>
                <a:gd name="T88" fmla="*/ 460 w 2599"/>
                <a:gd name="T89" fmla="*/ 525 h 2595"/>
                <a:gd name="T90" fmla="*/ 1800 w 2599"/>
                <a:gd name="T91" fmla="*/ 325 h 2595"/>
                <a:gd name="T92" fmla="*/ 1265 w 2599"/>
                <a:gd name="T93" fmla="*/ 444 h 2595"/>
                <a:gd name="T94" fmla="*/ 380 w 2599"/>
                <a:gd name="T95" fmla="*/ 1329 h 2595"/>
                <a:gd name="T96" fmla="*/ 1265 w 2599"/>
                <a:gd name="T97" fmla="*/ 2214 h 2595"/>
                <a:gd name="T98" fmla="*/ 2150 w 2599"/>
                <a:gd name="T99" fmla="*/ 1329 h 2595"/>
                <a:gd name="T100" fmla="*/ 2269 w 2599"/>
                <a:gd name="T101" fmla="*/ 796 h 2595"/>
                <a:gd name="T102" fmla="*/ 2403 w 2599"/>
                <a:gd name="T103" fmla="*/ 1330 h 2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99" h="2595">
                  <a:moveTo>
                    <a:pt x="2599" y="477"/>
                  </a:moveTo>
                  <a:cubicBezTo>
                    <a:pt x="2204" y="392"/>
                    <a:pt x="2204" y="392"/>
                    <a:pt x="2204" y="392"/>
                  </a:cubicBezTo>
                  <a:cubicBezTo>
                    <a:pt x="2126" y="0"/>
                    <a:pt x="2126" y="0"/>
                    <a:pt x="2126" y="0"/>
                  </a:cubicBezTo>
                  <a:cubicBezTo>
                    <a:pt x="1893" y="233"/>
                    <a:pt x="1893" y="233"/>
                    <a:pt x="1893" y="233"/>
                  </a:cubicBezTo>
                  <a:cubicBezTo>
                    <a:pt x="1703" y="123"/>
                    <a:pt x="1487" y="65"/>
                    <a:pt x="1265" y="65"/>
                  </a:cubicBezTo>
                  <a:cubicBezTo>
                    <a:pt x="1094" y="65"/>
                    <a:pt x="928" y="99"/>
                    <a:pt x="772" y="165"/>
                  </a:cubicBezTo>
                  <a:cubicBezTo>
                    <a:pt x="622" y="228"/>
                    <a:pt x="487" y="320"/>
                    <a:pt x="371" y="436"/>
                  </a:cubicBezTo>
                  <a:cubicBezTo>
                    <a:pt x="254" y="552"/>
                    <a:pt x="163" y="687"/>
                    <a:pt x="100" y="838"/>
                  </a:cubicBezTo>
                  <a:cubicBezTo>
                    <a:pt x="34" y="994"/>
                    <a:pt x="0" y="1159"/>
                    <a:pt x="0" y="1330"/>
                  </a:cubicBezTo>
                  <a:cubicBezTo>
                    <a:pt x="0" y="1500"/>
                    <a:pt x="34" y="1666"/>
                    <a:pt x="100" y="1822"/>
                  </a:cubicBezTo>
                  <a:cubicBezTo>
                    <a:pt x="163" y="1973"/>
                    <a:pt x="254" y="2108"/>
                    <a:pt x="371" y="2224"/>
                  </a:cubicBezTo>
                  <a:cubicBezTo>
                    <a:pt x="487" y="2340"/>
                    <a:pt x="622" y="2431"/>
                    <a:pt x="772" y="2495"/>
                  </a:cubicBezTo>
                  <a:cubicBezTo>
                    <a:pt x="928" y="2561"/>
                    <a:pt x="1094" y="2595"/>
                    <a:pt x="1265" y="2595"/>
                  </a:cubicBezTo>
                  <a:cubicBezTo>
                    <a:pt x="1435" y="2595"/>
                    <a:pt x="1601" y="2561"/>
                    <a:pt x="1757" y="2495"/>
                  </a:cubicBezTo>
                  <a:cubicBezTo>
                    <a:pt x="1908" y="2431"/>
                    <a:pt x="2043" y="2340"/>
                    <a:pt x="2159" y="2224"/>
                  </a:cubicBezTo>
                  <a:cubicBezTo>
                    <a:pt x="2275" y="2108"/>
                    <a:pt x="2366" y="1973"/>
                    <a:pt x="2430" y="1822"/>
                  </a:cubicBezTo>
                  <a:cubicBezTo>
                    <a:pt x="2496" y="1666"/>
                    <a:pt x="2529" y="1500"/>
                    <a:pt x="2529" y="1330"/>
                  </a:cubicBezTo>
                  <a:cubicBezTo>
                    <a:pt x="2529" y="1109"/>
                    <a:pt x="2472" y="894"/>
                    <a:pt x="2364" y="705"/>
                  </a:cubicBezTo>
                  <a:lnTo>
                    <a:pt x="2599" y="477"/>
                  </a:lnTo>
                  <a:close/>
                  <a:moveTo>
                    <a:pt x="1976" y="1081"/>
                  </a:moveTo>
                  <a:cubicBezTo>
                    <a:pt x="1980" y="1076"/>
                    <a:pt x="1980" y="1076"/>
                    <a:pt x="1980" y="1076"/>
                  </a:cubicBezTo>
                  <a:cubicBezTo>
                    <a:pt x="2009" y="1157"/>
                    <a:pt x="2024" y="1242"/>
                    <a:pt x="2024" y="1330"/>
                  </a:cubicBezTo>
                  <a:cubicBezTo>
                    <a:pt x="2024" y="1532"/>
                    <a:pt x="1945" y="1723"/>
                    <a:pt x="1801" y="1866"/>
                  </a:cubicBezTo>
                  <a:cubicBezTo>
                    <a:pt x="1658" y="2010"/>
                    <a:pt x="1468" y="2089"/>
                    <a:pt x="1265" y="2089"/>
                  </a:cubicBezTo>
                  <a:cubicBezTo>
                    <a:pt x="1062" y="2089"/>
                    <a:pt x="871" y="2010"/>
                    <a:pt x="728" y="1866"/>
                  </a:cubicBezTo>
                  <a:cubicBezTo>
                    <a:pt x="585" y="1723"/>
                    <a:pt x="506" y="1532"/>
                    <a:pt x="506" y="1330"/>
                  </a:cubicBezTo>
                  <a:cubicBezTo>
                    <a:pt x="506" y="1127"/>
                    <a:pt x="585" y="936"/>
                    <a:pt x="728" y="793"/>
                  </a:cubicBezTo>
                  <a:cubicBezTo>
                    <a:pt x="871" y="650"/>
                    <a:pt x="1062" y="571"/>
                    <a:pt x="1265" y="571"/>
                  </a:cubicBezTo>
                  <a:cubicBezTo>
                    <a:pt x="1351" y="571"/>
                    <a:pt x="1434" y="585"/>
                    <a:pt x="1513" y="612"/>
                  </a:cubicBezTo>
                  <a:cubicBezTo>
                    <a:pt x="1512" y="613"/>
                    <a:pt x="1512" y="613"/>
                    <a:pt x="1512" y="613"/>
                  </a:cubicBezTo>
                  <a:cubicBezTo>
                    <a:pt x="1574" y="920"/>
                    <a:pt x="1574" y="920"/>
                    <a:pt x="1574" y="920"/>
                  </a:cubicBezTo>
                  <a:cubicBezTo>
                    <a:pt x="1523" y="970"/>
                    <a:pt x="1523" y="970"/>
                    <a:pt x="1523" y="970"/>
                  </a:cubicBezTo>
                  <a:cubicBezTo>
                    <a:pt x="1450" y="918"/>
                    <a:pt x="1361" y="887"/>
                    <a:pt x="1265" y="887"/>
                  </a:cubicBezTo>
                  <a:cubicBezTo>
                    <a:pt x="1021" y="887"/>
                    <a:pt x="822" y="1085"/>
                    <a:pt x="822" y="1329"/>
                  </a:cubicBezTo>
                  <a:cubicBezTo>
                    <a:pt x="822" y="1573"/>
                    <a:pt x="1020" y="1772"/>
                    <a:pt x="1265" y="1772"/>
                  </a:cubicBezTo>
                  <a:cubicBezTo>
                    <a:pt x="1509" y="1772"/>
                    <a:pt x="1707" y="1573"/>
                    <a:pt x="1707" y="1329"/>
                  </a:cubicBezTo>
                  <a:cubicBezTo>
                    <a:pt x="1707" y="1230"/>
                    <a:pt x="1675" y="1139"/>
                    <a:pt x="1619" y="1065"/>
                  </a:cubicBezTo>
                  <a:cubicBezTo>
                    <a:pt x="1669" y="1014"/>
                    <a:pt x="1669" y="1014"/>
                    <a:pt x="1669" y="1014"/>
                  </a:cubicBezTo>
                  <a:lnTo>
                    <a:pt x="1976" y="1081"/>
                  </a:lnTo>
                  <a:close/>
                  <a:moveTo>
                    <a:pt x="1580" y="1330"/>
                  </a:moveTo>
                  <a:cubicBezTo>
                    <a:pt x="1580" y="1504"/>
                    <a:pt x="1439" y="1645"/>
                    <a:pt x="1265" y="1645"/>
                  </a:cubicBezTo>
                  <a:cubicBezTo>
                    <a:pt x="1091" y="1645"/>
                    <a:pt x="949" y="1504"/>
                    <a:pt x="949" y="1330"/>
                  </a:cubicBezTo>
                  <a:cubicBezTo>
                    <a:pt x="949" y="1156"/>
                    <a:pt x="1091" y="1014"/>
                    <a:pt x="1265" y="1014"/>
                  </a:cubicBezTo>
                  <a:cubicBezTo>
                    <a:pt x="1329" y="1014"/>
                    <a:pt x="1389" y="1033"/>
                    <a:pt x="1439" y="1066"/>
                  </a:cubicBezTo>
                  <a:cubicBezTo>
                    <a:pt x="1297" y="1208"/>
                    <a:pt x="1297" y="1208"/>
                    <a:pt x="1297" y="1208"/>
                  </a:cubicBezTo>
                  <a:cubicBezTo>
                    <a:pt x="1287" y="1205"/>
                    <a:pt x="1276" y="1203"/>
                    <a:pt x="1264" y="1203"/>
                  </a:cubicBezTo>
                  <a:cubicBezTo>
                    <a:pt x="1195" y="1203"/>
                    <a:pt x="1138" y="1260"/>
                    <a:pt x="1138" y="1330"/>
                  </a:cubicBezTo>
                  <a:cubicBezTo>
                    <a:pt x="1138" y="1400"/>
                    <a:pt x="1194" y="1457"/>
                    <a:pt x="1264" y="1457"/>
                  </a:cubicBezTo>
                  <a:cubicBezTo>
                    <a:pt x="1334" y="1457"/>
                    <a:pt x="1391" y="1399"/>
                    <a:pt x="1391" y="1330"/>
                  </a:cubicBezTo>
                  <a:cubicBezTo>
                    <a:pt x="1391" y="1318"/>
                    <a:pt x="1390" y="1307"/>
                    <a:pt x="1387" y="1297"/>
                  </a:cubicBezTo>
                  <a:cubicBezTo>
                    <a:pt x="1528" y="1155"/>
                    <a:pt x="1528" y="1155"/>
                    <a:pt x="1528" y="1155"/>
                  </a:cubicBezTo>
                  <a:cubicBezTo>
                    <a:pt x="1561" y="1205"/>
                    <a:pt x="1580" y="1265"/>
                    <a:pt x="1580" y="1330"/>
                  </a:cubicBezTo>
                  <a:close/>
                  <a:moveTo>
                    <a:pt x="1841" y="661"/>
                  </a:moveTo>
                  <a:cubicBezTo>
                    <a:pt x="1802" y="502"/>
                    <a:pt x="1802" y="502"/>
                    <a:pt x="1802" y="502"/>
                  </a:cubicBezTo>
                  <a:cubicBezTo>
                    <a:pt x="1876" y="428"/>
                    <a:pt x="1876" y="428"/>
                    <a:pt x="1876" y="428"/>
                  </a:cubicBezTo>
                  <a:cubicBezTo>
                    <a:pt x="1916" y="588"/>
                    <a:pt x="1916" y="588"/>
                    <a:pt x="1916" y="588"/>
                  </a:cubicBezTo>
                  <a:lnTo>
                    <a:pt x="1841" y="661"/>
                  </a:lnTo>
                  <a:close/>
                  <a:moveTo>
                    <a:pt x="1750" y="555"/>
                  </a:moveTo>
                  <a:cubicBezTo>
                    <a:pt x="1789" y="712"/>
                    <a:pt x="1789" y="712"/>
                    <a:pt x="1789" y="712"/>
                  </a:cubicBezTo>
                  <a:cubicBezTo>
                    <a:pt x="1682" y="816"/>
                    <a:pt x="1682" y="816"/>
                    <a:pt x="1682" y="816"/>
                  </a:cubicBezTo>
                  <a:cubicBezTo>
                    <a:pt x="1649" y="655"/>
                    <a:pt x="1649" y="655"/>
                    <a:pt x="1649" y="655"/>
                  </a:cubicBezTo>
                  <a:lnTo>
                    <a:pt x="1750" y="555"/>
                  </a:lnTo>
                  <a:close/>
                  <a:moveTo>
                    <a:pt x="2021" y="861"/>
                  </a:moveTo>
                  <a:cubicBezTo>
                    <a:pt x="1936" y="943"/>
                    <a:pt x="1936" y="943"/>
                    <a:pt x="1936" y="943"/>
                  </a:cubicBezTo>
                  <a:cubicBezTo>
                    <a:pt x="1775" y="908"/>
                    <a:pt x="1775" y="908"/>
                    <a:pt x="1775" y="908"/>
                  </a:cubicBezTo>
                  <a:cubicBezTo>
                    <a:pt x="1881" y="802"/>
                    <a:pt x="1881" y="802"/>
                    <a:pt x="1881" y="802"/>
                  </a:cubicBezTo>
                  <a:cubicBezTo>
                    <a:pt x="2047" y="835"/>
                    <a:pt x="2047" y="835"/>
                    <a:pt x="2047" y="835"/>
                  </a:cubicBezTo>
                  <a:lnTo>
                    <a:pt x="2021" y="861"/>
                  </a:lnTo>
                  <a:close/>
                  <a:moveTo>
                    <a:pt x="2102" y="782"/>
                  </a:moveTo>
                  <a:cubicBezTo>
                    <a:pt x="1935" y="749"/>
                    <a:pt x="1935" y="749"/>
                    <a:pt x="1935" y="749"/>
                  </a:cubicBezTo>
                  <a:cubicBezTo>
                    <a:pt x="2008" y="676"/>
                    <a:pt x="2008" y="676"/>
                    <a:pt x="2008" y="676"/>
                  </a:cubicBezTo>
                  <a:cubicBezTo>
                    <a:pt x="2177" y="710"/>
                    <a:pt x="2177" y="710"/>
                    <a:pt x="2177" y="710"/>
                  </a:cubicBezTo>
                  <a:lnTo>
                    <a:pt x="2102" y="782"/>
                  </a:lnTo>
                  <a:close/>
                  <a:moveTo>
                    <a:pt x="2232" y="656"/>
                  </a:moveTo>
                  <a:cubicBezTo>
                    <a:pt x="2062" y="622"/>
                    <a:pt x="2062" y="622"/>
                    <a:pt x="2062" y="622"/>
                  </a:cubicBezTo>
                  <a:cubicBezTo>
                    <a:pt x="2159" y="528"/>
                    <a:pt x="2159" y="528"/>
                    <a:pt x="2159" y="528"/>
                  </a:cubicBezTo>
                  <a:cubicBezTo>
                    <a:pt x="2174" y="515"/>
                    <a:pt x="2174" y="515"/>
                    <a:pt x="2174" y="515"/>
                  </a:cubicBezTo>
                  <a:cubicBezTo>
                    <a:pt x="2341" y="551"/>
                    <a:pt x="2341" y="551"/>
                    <a:pt x="2341" y="551"/>
                  </a:cubicBezTo>
                  <a:lnTo>
                    <a:pt x="2232" y="656"/>
                  </a:lnTo>
                  <a:close/>
                  <a:moveTo>
                    <a:pt x="2081" y="424"/>
                  </a:moveTo>
                  <a:cubicBezTo>
                    <a:pt x="1968" y="537"/>
                    <a:pt x="1968" y="537"/>
                    <a:pt x="1968" y="537"/>
                  </a:cubicBezTo>
                  <a:cubicBezTo>
                    <a:pt x="1928" y="376"/>
                    <a:pt x="1928" y="376"/>
                    <a:pt x="1928" y="376"/>
                  </a:cubicBezTo>
                  <a:cubicBezTo>
                    <a:pt x="2048" y="256"/>
                    <a:pt x="2048" y="256"/>
                    <a:pt x="2048" y="256"/>
                  </a:cubicBezTo>
                  <a:lnTo>
                    <a:pt x="2081" y="424"/>
                  </a:lnTo>
                  <a:close/>
                  <a:moveTo>
                    <a:pt x="2403" y="1330"/>
                  </a:moveTo>
                  <a:cubicBezTo>
                    <a:pt x="2403" y="1634"/>
                    <a:pt x="2284" y="1919"/>
                    <a:pt x="2069" y="2134"/>
                  </a:cubicBezTo>
                  <a:cubicBezTo>
                    <a:pt x="1854" y="2349"/>
                    <a:pt x="1569" y="2468"/>
                    <a:pt x="1265" y="2468"/>
                  </a:cubicBezTo>
                  <a:cubicBezTo>
                    <a:pt x="961" y="2468"/>
                    <a:pt x="675" y="2349"/>
                    <a:pt x="460" y="2134"/>
                  </a:cubicBezTo>
                  <a:cubicBezTo>
                    <a:pt x="245" y="1919"/>
                    <a:pt x="127" y="1634"/>
                    <a:pt x="127" y="1330"/>
                  </a:cubicBezTo>
                  <a:cubicBezTo>
                    <a:pt x="127" y="1026"/>
                    <a:pt x="245" y="740"/>
                    <a:pt x="460" y="525"/>
                  </a:cubicBezTo>
                  <a:cubicBezTo>
                    <a:pt x="675" y="310"/>
                    <a:pt x="961" y="191"/>
                    <a:pt x="1265" y="191"/>
                  </a:cubicBezTo>
                  <a:cubicBezTo>
                    <a:pt x="1454" y="191"/>
                    <a:pt x="1637" y="237"/>
                    <a:pt x="1800" y="325"/>
                  </a:cubicBezTo>
                  <a:cubicBezTo>
                    <a:pt x="1611" y="515"/>
                    <a:pt x="1611" y="515"/>
                    <a:pt x="1611" y="515"/>
                  </a:cubicBezTo>
                  <a:cubicBezTo>
                    <a:pt x="1502" y="468"/>
                    <a:pt x="1386" y="444"/>
                    <a:pt x="1265" y="444"/>
                  </a:cubicBezTo>
                  <a:cubicBezTo>
                    <a:pt x="1028" y="444"/>
                    <a:pt x="806" y="536"/>
                    <a:pt x="639" y="703"/>
                  </a:cubicBezTo>
                  <a:cubicBezTo>
                    <a:pt x="472" y="870"/>
                    <a:pt x="380" y="1093"/>
                    <a:pt x="380" y="1329"/>
                  </a:cubicBezTo>
                  <a:cubicBezTo>
                    <a:pt x="380" y="1566"/>
                    <a:pt x="472" y="1788"/>
                    <a:pt x="639" y="1955"/>
                  </a:cubicBezTo>
                  <a:cubicBezTo>
                    <a:pt x="806" y="2122"/>
                    <a:pt x="1028" y="2214"/>
                    <a:pt x="1265" y="2214"/>
                  </a:cubicBezTo>
                  <a:cubicBezTo>
                    <a:pt x="1501" y="2214"/>
                    <a:pt x="1724" y="2122"/>
                    <a:pt x="1891" y="1955"/>
                  </a:cubicBezTo>
                  <a:cubicBezTo>
                    <a:pt x="2058" y="1788"/>
                    <a:pt x="2150" y="1566"/>
                    <a:pt x="2150" y="1329"/>
                  </a:cubicBezTo>
                  <a:cubicBezTo>
                    <a:pt x="2150" y="1208"/>
                    <a:pt x="2126" y="1091"/>
                    <a:pt x="2078" y="981"/>
                  </a:cubicBezTo>
                  <a:cubicBezTo>
                    <a:pt x="2269" y="796"/>
                    <a:pt x="2269" y="796"/>
                    <a:pt x="2269" y="796"/>
                  </a:cubicBezTo>
                  <a:cubicBezTo>
                    <a:pt x="2357" y="959"/>
                    <a:pt x="2403" y="1142"/>
                    <a:pt x="2403" y="1330"/>
                  </a:cubicBezTo>
                  <a:close/>
                  <a:moveTo>
                    <a:pt x="2403" y="1330"/>
                  </a:moveTo>
                  <a:cubicBezTo>
                    <a:pt x="2403" y="1330"/>
                    <a:pt x="2403" y="1330"/>
                    <a:pt x="2403" y="133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5">
              <a:extLst>
                <a:ext uri="{FF2B5EF4-FFF2-40B4-BE49-F238E27FC236}">
                  <a16:creationId xmlns:a16="http://schemas.microsoft.com/office/drawing/2014/main" id="{EEC42ACE-DB5F-65A6-C7F3-36EC5CEFF1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92901" y="4974756"/>
              <a:ext cx="413511" cy="356232"/>
            </a:xfrm>
            <a:custGeom>
              <a:avLst/>
              <a:gdLst>
                <a:gd name="T0" fmla="*/ 2494 w 2858"/>
                <a:gd name="T1" fmla="*/ 517 h 2456"/>
                <a:gd name="T2" fmla="*/ 2133 w 2858"/>
                <a:gd name="T3" fmla="*/ 517 h 2456"/>
                <a:gd name="T4" fmla="*/ 1978 w 2858"/>
                <a:gd name="T5" fmla="*/ 143 h 2456"/>
                <a:gd name="T6" fmla="*/ 1764 w 2858"/>
                <a:gd name="T7" fmla="*/ 0 h 2456"/>
                <a:gd name="T8" fmla="*/ 1094 w 2858"/>
                <a:gd name="T9" fmla="*/ 0 h 2456"/>
                <a:gd name="T10" fmla="*/ 880 w 2858"/>
                <a:gd name="T11" fmla="*/ 143 h 2456"/>
                <a:gd name="T12" fmla="*/ 725 w 2858"/>
                <a:gd name="T13" fmla="*/ 517 h 2456"/>
                <a:gd name="T14" fmla="*/ 364 w 2858"/>
                <a:gd name="T15" fmla="*/ 517 h 2456"/>
                <a:gd name="T16" fmla="*/ 0 w 2858"/>
                <a:gd name="T17" fmla="*/ 881 h 2456"/>
                <a:gd name="T18" fmla="*/ 0 w 2858"/>
                <a:gd name="T19" fmla="*/ 2092 h 2456"/>
                <a:gd name="T20" fmla="*/ 364 w 2858"/>
                <a:gd name="T21" fmla="*/ 2456 h 2456"/>
                <a:gd name="T22" fmla="*/ 2494 w 2858"/>
                <a:gd name="T23" fmla="*/ 2456 h 2456"/>
                <a:gd name="T24" fmla="*/ 2858 w 2858"/>
                <a:gd name="T25" fmla="*/ 2092 h 2456"/>
                <a:gd name="T26" fmla="*/ 2858 w 2858"/>
                <a:gd name="T27" fmla="*/ 881 h 2456"/>
                <a:gd name="T28" fmla="*/ 2494 w 2858"/>
                <a:gd name="T29" fmla="*/ 517 h 2456"/>
                <a:gd name="T30" fmla="*/ 2726 w 2858"/>
                <a:gd name="T31" fmla="*/ 2092 h 2456"/>
                <a:gd name="T32" fmla="*/ 2494 w 2858"/>
                <a:gd name="T33" fmla="*/ 2323 h 2456"/>
                <a:gd name="T34" fmla="*/ 364 w 2858"/>
                <a:gd name="T35" fmla="*/ 2323 h 2456"/>
                <a:gd name="T36" fmla="*/ 132 w 2858"/>
                <a:gd name="T37" fmla="*/ 2092 h 2456"/>
                <a:gd name="T38" fmla="*/ 132 w 2858"/>
                <a:gd name="T39" fmla="*/ 881 h 2456"/>
                <a:gd name="T40" fmla="*/ 364 w 2858"/>
                <a:gd name="T41" fmla="*/ 649 h 2456"/>
                <a:gd name="T42" fmla="*/ 769 w 2858"/>
                <a:gd name="T43" fmla="*/ 649 h 2456"/>
                <a:gd name="T44" fmla="*/ 830 w 2858"/>
                <a:gd name="T45" fmla="*/ 608 h 2456"/>
                <a:gd name="T46" fmla="*/ 1002 w 2858"/>
                <a:gd name="T47" fmla="*/ 194 h 2456"/>
                <a:gd name="T48" fmla="*/ 1094 w 2858"/>
                <a:gd name="T49" fmla="*/ 133 h 2456"/>
                <a:gd name="T50" fmla="*/ 1764 w 2858"/>
                <a:gd name="T51" fmla="*/ 133 h 2456"/>
                <a:gd name="T52" fmla="*/ 1856 w 2858"/>
                <a:gd name="T53" fmla="*/ 194 h 2456"/>
                <a:gd name="T54" fmla="*/ 2028 w 2858"/>
                <a:gd name="T55" fmla="*/ 608 h 2456"/>
                <a:gd name="T56" fmla="*/ 2089 w 2858"/>
                <a:gd name="T57" fmla="*/ 649 h 2456"/>
                <a:gd name="T58" fmla="*/ 2494 w 2858"/>
                <a:gd name="T59" fmla="*/ 649 h 2456"/>
                <a:gd name="T60" fmla="*/ 2726 w 2858"/>
                <a:gd name="T61" fmla="*/ 881 h 2456"/>
                <a:gd name="T62" fmla="*/ 2726 w 2858"/>
                <a:gd name="T63" fmla="*/ 2092 h 2456"/>
                <a:gd name="T64" fmla="*/ 1429 w 2858"/>
                <a:gd name="T65" fmla="*/ 712 h 2456"/>
                <a:gd name="T66" fmla="*/ 757 w 2858"/>
                <a:gd name="T67" fmla="*/ 1384 h 2456"/>
                <a:gd name="T68" fmla="*/ 1429 w 2858"/>
                <a:gd name="T69" fmla="*/ 2056 h 2456"/>
                <a:gd name="T70" fmla="*/ 2101 w 2858"/>
                <a:gd name="T71" fmla="*/ 1384 h 2456"/>
                <a:gd name="T72" fmla="*/ 1429 w 2858"/>
                <a:gd name="T73" fmla="*/ 712 h 2456"/>
                <a:gd name="T74" fmla="*/ 1429 w 2858"/>
                <a:gd name="T75" fmla="*/ 1924 h 2456"/>
                <a:gd name="T76" fmla="*/ 889 w 2858"/>
                <a:gd name="T77" fmla="*/ 1384 h 2456"/>
                <a:gd name="T78" fmla="*/ 1429 w 2858"/>
                <a:gd name="T79" fmla="*/ 844 h 2456"/>
                <a:gd name="T80" fmla="*/ 1969 w 2858"/>
                <a:gd name="T81" fmla="*/ 1384 h 2456"/>
                <a:gd name="T82" fmla="*/ 1429 w 2858"/>
                <a:gd name="T83" fmla="*/ 1924 h 2456"/>
                <a:gd name="T84" fmla="*/ 1246 w 2858"/>
                <a:gd name="T85" fmla="*/ 1656 h 2456"/>
                <a:gd name="T86" fmla="*/ 1101 w 2858"/>
                <a:gd name="T87" fmla="*/ 1384 h 2456"/>
                <a:gd name="T88" fmla="*/ 1035 w 2858"/>
                <a:gd name="T89" fmla="*/ 1318 h 2456"/>
                <a:gd name="T90" fmla="*/ 968 w 2858"/>
                <a:gd name="T91" fmla="*/ 1384 h 2456"/>
                <a:gd name="T92" fmla="*/ 1171 w 2858"/>
                <a:gd name="T93" fmla="*/ 1766 h 2456"/>
                <a:gd name="T94" fmla="*/ 1208 w 2858"/>
                <a:gd name="T95" fmla="*/ 1777 h 2456"/>
                <a:gd name="T96" fmla="*/ 1263 w 2858"/>
                <a:gd name="T97" fmla="*/ 1748 h 2456"/>
                <a:gd name="T98" fmla="*/ 1246 w 2858"/>
                <a:gd name="T99" fmla="*/ 1656 h 2456"/>
                <a:gd name="T100" fmla="*/ 630 w 2858"/>
                <a:gd name="T101" fmla="*/ 812 h 2456"/>
                <a:gd name="T102" fmla="*/ 352 w 2858"/>
                <a:gd name="T103" fmla="*/ 812 h 2456"/>
                <a:gd name="T104" fmla="*/ 285 w 2858"/>
                <a:gd name="T105" fmla="*/ 878 h 2456"/>
                <a:gd name="T106" fmla="*/ 352 w 2858"/>
                <a:gd name="T107" fmla="*/ 944 h 2456"/>
                <a:gd name="T108" fmla="*/ 630 w 2858"/>
                <a:gd name="T109" fmla="*/ 944 h 2456"/>
                <a:gd name="T110" fmla="*/ 696 w 2858"/>
                <a:gd name="T111" fmla="*/ 878 h 2456"/>
                <a:gd name="T112" fmla="*/ 630 w 2858"/>
                <a:gd name="T113" fmla="*/ 812 h 2456"/>
                <a:gd name="T114" fmla="*/ 630 w 2858"/>
                <a:gd name="T115" fmla="*/ 812 h 2456"/>
                <a:gd name="T116" fmla="*/ 630 w 2858"/>
                <a:gd name="T117" fmla="*/ 812 h 2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58" h="2456">
                  <a:moveTo>
                    <a:pt x="2494" y="517"/>
                  </a:moveTo>
                  <a:cubicBezTo>
                    <a:pt x="2133" y="517"/>
                    <a:pt x="2133" y="517"/>
                    <a:pt x="2133" y="517"/>
                  </a:cubicBezTo>
                  <a:cubicBezTo>
                    <a:pt x="1978" y="143"/>
                    <a:pt x="1978" y="143"/>
                    <a:pt x="1978" y="143"/>
                  </a:cubicBezTo>
                  <a:cubicBezTo>
                    <a:pt x="1942" y="56"/>
                    <a:pt x="1858" y="0"/>
                    <a:pt x="1764" y="0"/>
                  </a:cubicBezTo>
                  <a:cubicBezTo>
                    <a:pt x="1094" y="0"/>
                    <a:pt x="1094" y="0"/>
                    <a:pt x="1094" y="0"/>
                  </a:cubicBezTo>
                  <a:cubicBezTo>
                    <a:pt x="1000" y="0"/>
                    <a:pt x="916" y="56"/>
                    <a:pt x="880" y="143"/>
                  </a:cubicBezTo>
                  <a:cubicBezTo>
                    <a:pt x="725" y="517"/>
                    <a:pt x="725" y="517"/>
                    <a:pt x="725" y="517"/>
                  </a:cubicBezTo>
                  <a:cubicBezTo>
                    <a:pt x="364" y="517"/>
                    <a:pt x="364" y="517"/>
                    <a:pt x="364" y="517"/>
                  </a:cubicBezTo>
                  <a:cubicBezTo>
                    <a:pt x="163" y="517"/>
                    <a:pt x="0" y="680"/>
                    <a:pt x="0" y="881"/>
                  </a:cubicBezTo>
                  <a:cubicBezTo>
                    <a:pt x="0" y="2092"/>
                    <a:pt x="0" y="2092"/>
                    <a:pt x="0" y="2092"/>
                  </a:cubicBezTo>
                  <a:cubicBezTo>
                    <a:pt x="0" y="2292"/>
                    <a:pt x="163" y="2456"/>
                    <a:pt x="364" y="2456"/>
                  </a:cubicBezTo>
                  <a:cubicBezTo>
                    <a:pt x="2494" y="2456"/>
                    <a:pt x="2494" y="2456"/>
                    <a:pt x="2494" y="2456"/>
                  </a:cubicBezTo>
                  <a:cubicBezTo>
                    <a:pt x="2695" y="2456"/>
                    <a:pt x="2858" y="2292"/>
                    <a:pt x="2858" y="2092"/>
                  </a:cubicBezTo>
                  <a:cubicBezTo>
                    <a:pt x="2858" y="881"/>
                    <a:pt x="2858" y="881"/>
                    <a:pt x="2858" y="881"/>
                  </a:cubicBezTo>
                  <a:cubicBezTo>
                    <a:pt x="2858" y="680"/>
                    <a:pt x="2695" y="517"/>
                    <a:pt x="2494" y="517"/>
                  </a:cubicBezTo>
                  <a:close/>
                  <a:moveTo>
                    <a:pt x="2726" y="2092"/>
                  </a:moveTo>
                  <a:cubicBezTo>
                    <a:pt x="2726" y="2219"/>
                    <a:pt x="2622" y="2323"/>
                    <a:pt x="2494" y="2323"/>
                  </a:cubicBezTo>
                  <a:cubicBezTo>
                    <a:pt x="364" y="2323"/>
                    <a:pt x="364" y="2323"/>
                    <a:pt x="364" y="2323"/>
                  </a:cubicBezTo>
                  <a:cubicBezTo>
                    <a:pt x="236" y="2323"/>
                    <a:pt x="132" y="2219"/>
                    <a:pt x="132" y="2092"/>
                  </a:cubicBezTo>
                  <a:cubicBezTo>
                    <a:pt x="132" y="881"/>
                    <a:pt x="132" y="881"/>
                    <a:pt x="132" y="881"/>
                  </a:cubicBezTo>
                  <a:cubicBezTo>
                    <a:pt x="132" y="753"/>
                    <a:pt x="236" y="649"/>
                    <a:pt x="364" y="649"/>
                  </a:cubicBezTo>
                  <a:cubicBezTo>
                    <a:pt x="769" y="649"/>
                    <a:pt x="769" y="649"/>
                    <a:pt x="769" y="649"/>
                  </a:cubicBezTo>
                  <a:cubicBezTo>
                    <a:pt x="796" y="649"/>
                    <a:pt x="820" y="633"/>
                    <a:pt x="830" y="608"/>
                  </a:cubicBezTo>
                  <a:cubicBezTo>
                    <a:pt x="1002" y="194"/>
                    <a:pt x="1002" y="194"/>
                    <a:pt x="1002" y="194"/>
                  </a:cubicBezTo>
                  <a:cubicBezTo>
                    <a:pt x="1017" y="157"/>
                    <a:pt x="1053" y="133"/>
                    <a:pt x="1094" y="133"/>
                  </a:cubicBezTo>
                  <a:cubicBezTo>
                    <a:pt x="1764" y="133"/>
                    <a:pt x="1764" y="133"/>
                    <a:pt x="1764" y="133"/>
                  </a:cubicBezTo>
                  <a:cubicBezTo>
                    <a:pt x="1805" y="133"/>
                    <a:pt x="1841" y="157"/>
                    <a:pt x="1856" y="194"/>
                  </a:cubicBezTo>
                  <a:cubicBezTo>
                    <a:pt x="2028" y="608"/>
                    <a:pt x="2028" y="608"/>
                    <a:pt x="2028" y="608"/>
                  </a:cubicBezTo>
                  <a:cubicBezTo>
                    <a:pt x="2038" y="633"/>
                    <a:pt x="2062" y="649"/>
                    <a:pt x="2089" y="649"/>
                  </a:cubicBezTo>
                  <a:cubicBezTo>
                    <a:pt x="2494" y="649"/>
                    <a:pt x="2494" y="649"/>
                    <a:pt x="2494" y="649"/>
                  </a:cubicBezTo>
                  <a:cubicBezTo>
                    <a:pt x="2622" y="649"/>
                    <a:pt x="2726" y="753"/>
                    <a:pt x="2726" y="881"/>
                  </a:cubicBezTo>
                  <a:cubicBezTo>
                    <a:pt x="2726" y="2092"/>
                    <a:pt x="2726" y="2092"/>
                    <a:pt x="2726" y="2092"/>
                  </a:cubicBezTo>
                  <a:close/>
                  <a:moveTo>
                    <a:pt x="1429" y="712"/>
                  </a:moveTo>
                  <a:cubicBezTo>
                    <a:pt x="1058" y="712"/>
                    <a:pt x="757" y="1013"/>
                    <a:pt x="757" y="1384"/>
                  </a:cubicBezTo>
                  <a:cubicBezTo>
                    <a:pt x="757" y="1755"/>
                    <a:pt x="1058" y="2056"/>
                    <a:pt x="1429" y="2056"/>
                  </a:cubicBezTo>
                  <a:cubicBezTo>
                    <a:pt x="1800" y="2056"/>
                    <a:pt x="2101" y="1755"/>
                    <a:pt x="2101" y="1384"/>
                  </a:cubicBezTo>
                  <a:cubicBezTo>
                    <a:pt x="2101" y="1013"/>
                    <a:pt x="1800" y="712"/>
                    <a:pt x="1429" y="712"/>
                  </a:cubicBezTo>
                  <a:close/>
                  <a:moveTo>
                    <a:pt x="1429" y="1924"/>
                  </a:moveTo>
                  <a:cubicBezTo>
                    <a:pt x="1131" y="1924"/>
                    <a:pt x="889" y="1682"/>
                    <a:pt x="889" y="1384"/>
                  </a:cubicBezTo>
                  <a:cubicBezTo>
                    <a:pt x="889" y="1086"/>
                    <a:pt x="1131" y="844"/>
                    <a:pt x="1429" y="844"/>
                  </a:cubicBezTo>
                  <a:cubicBezTo>
                    <a:pt x="1727" y="844"/>
                    <a:pt x="1969" y="1086"/>
                    <a:pt x="1969" y="1384"/>
                  </a:cubicBezTo>
                  <a:cubicBezTo>
                    <a:pt x="1969" y="1682"/>
                    <a:pt x="1727" y="1924"/>
                    <a:pt x="1429" y="1924"/>
                  </a:cubicBezTo>
                  <a:close/>
                  <a:moveTo>
                    <a:pt x="1246" y="1656"/>
                  </a:moveTo>
                  <a:cubicBezTo>
                    <a:pt x="1155" y="1595"/>
                    <a:pt x="1101" y="1493"/>
                    <a:pt x="1101" y="1384"/>
                  </a:cubicBezTo>
                  <a:cubicBezTo>
                    <a:pt x="1101" y="1348"/>
                    <a:pt x="1071" y="1318"/>
                    <a:pt x="1035" y="1318"/>
                  </a:cubicBezTo>
                  <a:cubicBezTo>
                    <a:pt x="998" y="1318"/>
                    <a:pt x="968" y="1348"/>
                    <a:pt x="968" y="1384"/>
                  </a:cubicBezTo>
                  <a:cubicBezTo>
                    <a:pt x="968" y="1537"/>
                    <a:pt x="1044" y="1680"/>
                    <a:pt x="1171" y="1766"/>
                  </a:cubicBezTo>
                  <a:cubicBezTo>
                    <a:pt x="1182" y="1773"/>
                    <a:pt x="1195" y="1777"/>
                    <a:pt x="1208" y="1777"/>
                  </a:cubicBezTo>
                  <a:cubicBezTo>
                    <a:pt x="1230" y="1777"/>
                    <a:pt x="1251" y="1767"/>
                    <a:pt x="1263" y="1748"/>
                  </a:cubicBezTo>
                  <a:cubicBezTo>
                    <a:pt x="1284" y="1718"/>
                    <a:pt x="1276" y="1677"/>
                    <a:pt x="1246" y="1656"/>
                  </a:cubicBezTo>
                  <a:close/>
                  <a:moveTo>
                    <a:pt x="630" y="812"/>
                  </a:moveTo>
                  <a:cubicBezTo>
                    <a:pt x="352" y="812"/>
                    <a:pt x="352" y="812"/>
                    <a:pt x="352" y="812"/>
                  </a:cubicBezTo>
                  <a:cubicBezTo>
                    <a:pt x="315" y="812"/>
                    <a:pt x="285" y="842"/>
                    <a:pt x="285" y="878"/>
                  </a:cubicBezTo>
                  <a:cubicBezTo>
                    <a:pt x="285" y="915"/>
                    <a:pt x="315" y="944"/>
                    <a:pt x="352" y="944"/>
                  </a:cubicBezTo>
                  <a:cubicBezTo>
                    <a:pt x="630" y="944"/>
                    <a:pt x="630" y="944"/>
                    <a:pt x="630" y="944"/>
                  </a:cubicBezTo>
                  <a:cubicBezTo>
                    <a:pt x="666" y="944"/>
                    <a:pt x="696" y="915"/>
                    <a:pt x="696" y="878"/>
                  </a:cubicBezTo>
                  <a:cubicBezTo>
                    <a:pt x="696" y="842"/>
                    <a:pt x="666" y="812"/>
                    <a:pt x="630" y="812"/>
                  </a:cubicBezTo>
                  <a:close/>
                  <a:moveTo>
                    <a:pt x="630" y="812"/>
                  </a:moveTo>
                  <a:cubicBezTo>
                    <a:pt x="630" y="812"/>
                    <a:pt x="630" y="812"/>
                    <a:pt x="630" y="81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BB502BF2-6445-A1D7-B724-E9C61F0B5D17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15719659-62AD-8BCD-E2F7-C1C3C441E506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8DD87D3C-C907-4F36-12B8-4A830B1858CA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DD1AF86A-9A19-5828-F751-7C72DB03BFA6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课前准备</a:t>
              </a:r>
            </a:p>
          </p:txBody>
        </p: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77AF11C8-3530-3B4F-DD82-2E4D01EDA692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F90DAFF7-54B2-0A15-7C69-E023E63FE46D}"/>
                </a:ext>
              </a:extLst>
            </p:cNvPr>
            <p:cNvSpPr txBox="1"/>
            <p:nvPr/>
          </p:nvSpPr>
          <p:spPr>
            <a:xfrm>
              <a:off x="320369" y="3553461"/>
              <a:ext cx="492443" cy="114808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案例解析</a:t>
              </a:r>
            </a:p>
          </p:txBody>
        </p: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8C0BC245-493A-8671-FF3B-3170BDBA89B6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C35482B9-9273-D4A1-DCEE-B8CD04BA3EF5}"/>
                </a:ext>
              </a:extLst>
            </p:cNvPr>
            <p:cNvSpPr txBox="1"/>
            <p:nvPr/>
          </p:nvSpPr>
          <p:spPr>
            <a:xfrm>
              <a:off x="320366" y="5184140"/>
              <a:ext cx="492443" cy="114808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课后巩固</a:t>
              </a:r>
            </a:p>
          </p:txBody>
        </p: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C0DEF19D-A6F6-4A17-DCC9-02CEF6DBEEC6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09307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83288" y="3863373"/>
            <a:ext cx="2721532" cy="1933833"/>
          </a:xfrm>
          <a:prstGeom prst="rect">
            <a:avLst/>
          </a:prstGeom>
          <a:solidFill>
            <a:srgbClr val="C55A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561068" y="3837723"/>
            <a:ext cx="2721532" cy="1933833"/>
          </a:xfrm>
          <a:prstGeom prst="rect">
            <a:avLst/>
          </a:prstGeom>
          <a:solidFill>
            <a:srgbClr val="C55A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6389254" y="3837723"/>
            <a:ext cx="2721532" cy="1933833"/>
          </a:xfrm>
          <a:prstGeom prst="rect">
            <a:avLst/>
          </a:prstGeom>
          <a:solidFill>
            <a:srgbClr val="C55A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217440" y="3837723"/>
            <a:ext cx="2721532" cy="1933833"/>
          </a:xfrm>
          <a:prstGeom prst="rect">
            <a:avLst/>
          </a:prstGeom>
          <a:solidFill>
            <a:srgbClr val="C55A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3304" y="1933305"/>
            <a:ext cx="2721532" cy="182027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14464" y="1986895"/>
            <a:ext cx="2724508" cy="166876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1068" y="1907655"/>
            <a:ext cx="2721532" cy="182724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89254" y="1914626"/>
            <a:ext cx="2721532" cy="1813299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551EA045-BD46-4DE1-8E67-12B2585C8A42}"/>
              </a:ext>
            </a:extLst>
          </p:cNvPr>
          <p:cNvSpPr txBox="1"/>
          <p:nvPr/>
        </p:nvSpPr>
        <p:spPr>
          <a:xfrm>
            <a:off x="9296752" y="4031861"/>
            <a:ext cx="255993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spc="-15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服务意识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51EA045-BD46-4DE1-8E67-12B2585C8A42}"/>
              </a:ext>
            </a:extLst>
          </p:cNvPr>
          <p:cNvSpPr txBox="1"/>
          <p:nvPr/>
        </p:nvSpPr>
        <p:spPr>
          <a:xfrm>
            <a:off x="6494606" y="4031861"/>
            <a:ext cx="255993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spc="-15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有实力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51EA045-BD46-4DE1-8E67-12B2585C8A42}"/>
              </a:ext>
            </a:extLst>
          </p:cNvPr>
          <p:cNvSpPr txBox="1"/>
          <p:nvPr/>
        </p:nvSpPr>
        <p:spPr>
          <a:xfrm>
            <a:off x="864088" y="4057511"/>
            <a:ext cx="255993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spc="-15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专业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DCF3B0E-0720-9992-2E88-ACB1654A40C6}"/>
              </a:ext>
            </a:extLst>
          </p:cNvPr>
          <p:cNvSpPr txBox="1"/>
          <p:nvPr/>
        </p:nvSpPr>
        <p:spPr>
          <a:xfrm>
            <a:off x="3702685" y="4050522"/>
            <a:ext cx="255993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spc="-15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有经验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354552A-0311-1FFC-4F57-F752044F203C}"/>
              </a:ext>
            </a:extLst>
          </p:cNvPr>
          <p:cNvGrpSpPr/>
          <p:nvPr/>
        </p:nvGrpSpPr>
        <p:grpSpPr>
          <a:xfrm>
            <a:off x="233680" y="388621"/>
            <a:ext cx="579147" cy="5943599"/>
            <a:chOff x="233680" y="388621"/>
            <a:chExt cx="579147" cy="5943599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78526F4C-B154-37FD-047A-EBE8D12C4D13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02FD3C3A-E30E-4140-9217-BDB3879633FE}"/>
                </a:ext>
              </a:extLst>
            </p:cNvPr>
            <p:cNvSpPr txBox="1"/>
            <p:nvPr/>
          </p:nvSpPr>
          <p:spPr>
            <a:xfrm>
              <a:off x="320384" y="1942921"/>
              <a:ext cx="492443" cy="114808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应用背景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D1E52506-68CA-9A6A-3F97-3DC1C7F9AC42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37147280-50E5-A88F-EECB-BB0D79F63BDA}"/>
                </a:ext>
              </a:extLst>
            </p:cNvPr>
            <p:cNvSpPr txBox="1"/>
            <p:nvPr/>
          </p:nvSpPr>
          <p:spPr>
            <a:xfrm>
              <a:off x="320361" y="3553461"/>
              <a:ext cx="492443" cy="114808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准备要素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E7B6C7CE-774C-8779-8562-97AABDE7337F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B41762D3-5210-D052-1BC8-515052E04413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撰写实施</a:t>
              </a: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09064DDD-FF89-6AD3-D1A9-7D7319FD10C6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623ED8B1-2783-D0D3-D2A7-3F7232703E7A}"/>
              </a:ext>
            </a:extLst>
          </p:cNvPr>
          <p:cNvSpPr txBox="1"/>
          <p:nvPr/>
        </p:nvSpPr>
        <p:spPr>
          <a:xfrm>
            <a:off x="1432560" y="701040"/>
            <a:ext cx="1767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3. </a:t>
            </a:r>
            <a:r>
              <a:rPr lang="zh-CN" altLang="en-US" dirty="0"/>
              <a:t>事前准备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15EC145-EDFC-1675-4786-E8F50CDF2F3E}"/>
              </a:ext>
            </a:extLst>
          </p:cNvPr>
          <p:cNvSpPr txBox="1"/>
          <p:nvPr/>
        </p:nvSpPr>
        <p:spPr>
          <a:xfrm>
            <a:off x="4003040" y="547151"/>
            <a:ext cx="8961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4400" b="1" dirty="0">
                <a:solidFill>
                  <a:schemeClr val="bg1"/>
                </a:solidFill>
              </a:rPr>
              <a:t>Les contenus essentiels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178A9DFA-BB61-39E7-9DDF-EB3742D4639B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2D150051-D184-8C87-6DE6-1A10029DBB51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1A14F7CC-C770-5B24-6ED3-B04E5EBFEEBA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A5174483-14ED-9531-22BB-75C529956708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课前准备</a:t>
              </a:r>
            </a:p>
          </p:txBody>
        </p: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290D2E4E-57AE-59FF-5D18-8EB629847910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80478D8E-791E-8771-B8CA-5979B1017FAF}"/>
                </a:ext>
              </a:extLst>
            </p:cNvPr>
            <p:cNvSpPr txBox="1"/>
            <p:nvPr/>
          </p:nvSpPr>
          <p:spPr>
            <a:xfrm>
              <a:off x="320369" y="3553461"/>
              <a:ext cx="492443" cy="114808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案例解析</a:t>
              </a: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11BF3C6A-5382-9BD3-5C76-97DD5357AC69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01CFC62A-4ED3-5679-BD16-0B78B65D95D2}"/>
                </a:ext>
              </a:extLst>
            </p:cNvPr>
            <p:cNvSpPr txBox="1"/>
            <p:nvPr/>
          </p:nvSpPr>
          <p:spPr>
            <a:xfrm>
              <a:off x="320366" y="5184140"/>
              <a:ext cx="492443" cy="114808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课后巩固</a:t>
              </a:r>
            </a:p>
          </p:txBody>
        </p: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47293A85-5BDB-C1BA-133F-7CD8A463D4F4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30209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4" grpId="0" animBg="1"/>
      <p:bldP spid="15" grpId="0" animBg="1"/>
      <p:bldP spid="20" grpId="0"/>
      <p:bldP spid="21" grpId="0"/>
      <p:bldP spid="23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B0FE8C8-0FF0-298E-1F83-D5AD4E74B95F}"/>
              </a:ext>
            </a:extLst>
          </p:cNvPr>
          <p:cNvSpPr/>
          <p:nvPr/>
        </p:nvSpPr>
        <p:spPr>
          <a:xfrm>
            <a:off x="1065208" y="415212"/>
            <a:ext cx="10806404" cy="6027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91C0137-AA35-845B-240C-2A579C26CC19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6C21B69-CE2B-0F6B-EF03-2BC061CCC11E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0F180115-F3DC-233D-FFD3-F44B3A7B840F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7096E60-366B-77D2-22A7-721DCF1FC1DF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7C7C7C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课前准备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76FE827D-3CED-A8F0-82CF-722CCA80EB9C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FCB6583-1565-AB39-90B6-21DE35A3D304}"/>
                </a:ext>
              </a:extLst>
            </p:cNvPr>
            <p:cNvSpPr txBox="1"/>
            <p:nvPr/>
          </p:nvSpPr>
          <p:spPr>
            <a:xfrm>
              <a:off x="320369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案例解析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B5D93333-C5BA-907B-36C8-FDE06C2FB844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813C94B-C21F-7F23-769D-1C4535D89362}"/>
                </a:ext>
              </a:extLst>
            </p:cNvPr>
            <p:cNvSpPr txBox="1"/>
            <p:nvPr/>
          </p:nvSpPr>
          <p:spPr>
            <a:xfrm>
              <a:off x="320366" y="5184140"/>
              <a:ext cx="492443" cy="1148080"/>
            </a:xfrm>
            <a:prstGeom prst="rect">
              <a:avLst/>
            </a:prstGeom>
            <a:solidFill>
              <a:srgbClr val="7C7C7C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课后巩固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2AA2DE9-D361-3383-EB9C-09277CF49185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D6E8B630-98C5-1AE8-5A01-24D05CAEA058}"/>
              </a:ext>
            </a:extLst>
          </p:cNvPr>
          <p:cNvSpPr txBox="1"/>
          <p:nvPr/>
        </p:nvSpPr>
        <p:spPr>
          <a:xfrm>
            <a:off x="1432560" y="701040"/>
            <a:ext cx="176784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C55A11"/>
                </a:solidFill>
              </a:rPr>
              <a:t>案例</a:t>
            </a:r>
            <a:r>
              <a:rPr lang="en-US" altLang="zh-CN" sz="2400" b="1" dirty="0">
                <a:solidFill>
                  <a:srgbClr val="C55A11"/>
                </a:solidFill>
              </a:rPr>
              <a:t>1</a:t>
            </a:r>
            <a:r>
              <a:rPr lang="zh-CN" altLang="en-US" sz="2400" b="1" dirty="0">
                <a:solidFill>
                  <a:srgbClr val="C55A11"/>
                </a:solidFill>
              </a:rPr>
              <a:t>；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47084997-F042-3B73-9771-DCABDDF6B8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680" y="762366"/>
            <a:ext cx="10764321" cy="34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314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B0FE8C8-0FF0-298E-1F83-D5AD4E74B95F}"/>
              </a:ext>
            </a:extLst>
          </p:cNvPr>
          <p:cNvSpPr/>
          <p:nvPr/>
        </p:nvSpPr>
        <p:spPr>
          <a:xfrm>
            <a:off x="1065208" y="415212"/>
            <a:ext cx="10806404" cy="6027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91C0137-AA35-845B-240C-2A579C26CC19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6C21B69-CE2B-0F6B-EF03-2BC061CCC11E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0F180115-F3DC-233D-FFD3-F44B3A7B840F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7096E60-366B-77D2-22A7-721DCF1FC1DF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7C7C7C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课前准备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76FE827D-3CED-A8F0-82CF-722CCA80EB9C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FCB6583-1565-AB39-90B6-21DE35A3D304}"/>
                </a:ext>
              </a:extLst>
            </p:cNvPr>
            <p:cNvSpPr txBox="1"/>
            <p:nvPr/>
          </p:nvSpPr>
          <p:spPr>
            <a:xfrm>
              <a:off x="320369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案例解析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B5D93333-C5BA-907B-36C8-FDE06C2FB844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813C94B-C21F-7F23-769D-1C4535D89362}"/>
                </a:ext>
              </a:extLst>
            </p:cNvPr>
            <p:cNvSpPr txBox="1"/>
            <p:nvPr/>
          </p:nvSpPr>
          <p:spPr>
            <a:xfrm>
              <a:off x="320366" y="5184140"/>
              <a:ext cx="492443" cy="1148080"/>
            </a:xfrm>
            <a:prstGeom prst="rect">
              <a:avLst/>
            </a:prstGeom>
            <a:solidFill>
              <a:srgbClr val="7C7C7C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课后巩固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2AA2DE9-D361-3383-EB9C-09277CF49185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D6E8B630-98C5-1AE8-5A01-24D05CAEA058}"/>
              </a:ext>
            </a:extLst>
          </p:cNvPr>
          <p:cNvSpPr txBox="1"/>
          <p:nvPr/>
        </p:nvSpPr>
        <p:spPr>
          <a:xfrm>
            <a:off x="1432560" y="701040"/>
            <a:ext cx="176784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C55A11"/>
                </a:solidFill>
              </a:rPr>
              <a:t>案例</a:t>
            </a:r>
            <a:r>
              <a:rPr lang="en-US" altLang="zh-CN" sz="2400" b="1" dirty="0">
                <a:solidFill>
                  <a:srgbClr val="C55A11"/>
                </a:solidFill>
              </a:rPr>
              <a:t>2</a:t>
            </a:r>
            <a:r>
              <a:rPr lang="zh-CN" altLang="en-US" sz="2400" b="1" dirty="0">
                <a:solidFill>
                  <a:srgbClr val="C55A11"/>
                </a:solidFill>
              </a:rPr>
              <a:t>；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414F788E-DD83-3D8C-EE30-DE05AAC8A5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0326" y="167639"/>
            <a:ext cx="11196958" cy="407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76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B0FE8C8-0FF0-298E-1F83-D5AD4E74B95F}"/>
              </a:ext>
            </a:extLst>
          </p:cNvPr>
          <p:cNvSpPr/>
          <p:nvPr/>
        </p:nvSpPr>
        <p:spPr>
          <a:xfrm>
            <a:off x="1065208" y="441804"/>
            <a:ext cx="10806404" cy="6027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altLang="zh-CN" sz="1350"/>
              <a:t>III. Traduire les phrases suivantes en français </a:t>
            </a:r>
          </a:p>
          <a:p>
            <a:pPr algn="ctr"/>
            <a:r>
              <a:rPr lang="fr-FR" altLang="zh-CN" sz="1350"/>
              <a:t>1.	</a:t>
            </a:r>
            <a:r>
              <a:rPr lang="zh-CN" altLang="en-US" sz="1350"/>
              <a:t>我公司成立于</a:t>
            </a:r>
            <a:r>
              <a:rPr lang="en-US" altLang="zh-CN" sz="1350"/>
              <a:t>20</a:t>
            </a:r>
            <a:r>
              <a:rPr lang="zh-CN" altLang="en-US" sz="1350"/>
              <a:t>世纪</a:t>
            </a:r>
            <a:r>
              <a:rPr lang="en-US" altLang="zh-CN" sz="1350"/>
              <a:t>70</a:t>
            </a:r>
            <a:r>
              <a:rPr lang="zh-CN" altLang="en-US" sz="1350"/>
              <a:t>年代，主要从事医药保健品 </a:t>
            </a:r>
            <a:r>
              <a:rPr lang="en-US" altLang="zh-CN" sz="1350"/>
              <a:t>( </a:t>
            </a:r>
            <a:r>
              <a:rPr lang="fr-FR" altLang="zh-CN" sz="1350"/>
              <a:t>produit pharmaceutique de santé ) </a:t>
            </a:r>
            <a:r>
              <a:rPr lang="zh-CN" altLang="en-US" sz="1350"/>
              <a:t>的进出口，已有</a:t>
            </a:r>
            <a:r>
              <a:rPr lang="en-US" altLang="zh-CN" sz="1350"/>
              <a:t>50</a:t>
            </a:r>
            <a:r>
              <a:rPr lang="zh-CN" altLang="en-US" sz="1350"/>
              <a:t>多年了。公司总部设在北京。</a:t>
            </a:r>
          </a:p>
          <a:p>
            <a:pPr algn="ctr"/>
            <a:r>
              <a:rPr lang="en-US" altLang="zh-CN" sz="1350"/>
              <a:t>2.	</a:t>
            </a:r>
            <a:r>
              <a:rPr lang="zh-CN" altLang="en-US" sz="1350"/>
              <a:t>我们的注册资本</a:t>
            </a:r>
            <a:r>
              <a:rPr lang="en-US" altLang="zh-CN" sz="1350"/>
              <a:t>( </a:t>
            </a:r>
            <a:r>
              <a:rPr lang="fr-FR" altLang="zh-CN" sz="1350"/>
              <a:t>capital )</a:t>
            </a:r>
            <a:r>
              <a:rPr lang="zh-CN" altLang="en-US" sz="1350"/>
              <a:t>是</a:t>
            </a:r>
            <a:r>
              <a:rPr lang="en-US" altLang="zh-CN" sz="1350"/>
              <a:t>3000</a:t>
            </a:r>
            <a:r>
              <a:rPr lang="zh-CN" altLang="en-US" sz="1350"/>
              <a:t>万元人民币。在伦敦、汉堡、马来西亚各有一家分公司 </a:t>
            </a:r>
            <a:r>
              <a:rPr lang="en-US" altLang="zh-CN" sz="1350"/>
              <a:t>( </a:t>
            </a:r>
            <a:r>
              <a:rPr lang="fr-FR" altLang="zh-CN" sz="1350"/>
              <a:t>filiale )</a:t>
            </a:r>
            <a:r>
              <a:rPr lang="zh-CN" altLang="fr-FR" sz="1350"/>
              <a:t>。</a:t>
            </a:r>
            <a:r>
              <a:rPr lang="zh-CN" altLang="en-US" sz="1350"/>
              <a:t>国内雇员达</a:t>
            </a:r>
            <a:r>
              <a:rPr lang="en-US" altLang="zh-CN" sz="1350"/>
              <a:t>2500</a:t>
            </a:r>
            <a:r>
              <a:rPr lang="zh-CN" altLang="en-US" sz="1350"/>
              <a:t>人。 </a:t>
            </a:r>
          </a:p>
          <a:p>
            <a:pPr algn="ctr"/>
            <a:r>
              <a:rPr lang="en-US" altLang="zh-CN" sz="1350"/>
              <a:t>3.	</a:t>
            </a:r>
            <a:r>
              <a:rPr lang="zh-CN" altLang="en-US" sz="1350"/>
              <a:t>盛家工艺品厂是一家集研发、生产、经营于一体的</a:t>
            </a:r>
            <a:r>
              <a:rPr lang="fr-FR" altLang="zh-CN" sz="1350"/>
              <a:t>PVC</a:t>
            </a:r>
            <a:r>
              <a:rPr lang="zh-CN" altLang="en-US" sz="1350"/>
              <a:t>板 </a:t>
            </a:r>
            <a:r>
              <a:rPr lang="en-US" altLang="zh-CN" sz="1350"/>
              <a:t>( </a:t>
            </a:r>
            <a:r>
              <a:rPr lang="fr-FR" altLang="zh-CN" sz="1350"/>
              <a:t>PVC panneau )</a:t>
            </a:r>
            <a:r>
              <a:rPr lang="zh-CN" altLang="en-US" sz="1350"/>
              <a:t>生产企业。</a:t>
            </a:r>
          </a:p>
          <a:p>
            <a:pPr algn="ctr"/>
            <a:r>
              <a:rPr lang="en-US" altLang="zh-CN" sz="1350"/>
              <a:t>4.	</a:t>
            </a:r>
            <a:r>
              <a:rPr lang="zh-CN" altLang="en-US" sz="1350"/>
              <a:t>我公司去年营业额达</a:t>
            </a:r>
            <a:r>
              <a:rPr lang="en-US" altLang="zh-CN" sz="1350"/>
              <a:t>2</a:t>
            </a:r>
            <a:r>
              <a:rPr lang="zh-CN" altLang="en-US" sz="1350"/>
              <a:t>亿美元，位于中国进出口</a:t>
            </a:r>
            <a:r>
              <a:rPr lang="en-US" altLang="zh-CN" sz="1350"/>
              <a:t>500</a:t>
            </a:r>
            <a:r>
              <a:rPr lang="zh-CN" altLang="en-US" sz="1350"/>
              <a:t>强企业前列。</a:t>
            </a:r>
          </a:p>
          <a:p>
            <a:pPr algn="ctr"/>
            <a:r>
              <a:rPr lang="en-US" altLang="zh-CN" sz="1350"/>
              <a:t>5.	</a:t>
            </a:r>
            <a:r>
              <a:rPr lang="zh-CN" altLang="en-US" sz="1350"/>
              <a:t>我公司目前已经获得</a:t>
            </a:r>
            <a:r>
              <a:rPr lang="fr-FR" altLang="zh-CN" sz="1350"/>
              <a:t>ISO90001</a:t>
            </a:r>
            <a:r>
              <a:rPr lang="zh-CN" altLang="en-US" sz="1350"/>
              <a:t>认证。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91C0137-AA35-845B-240C-2A579C26CC19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6C21B69-CE2B-0F6B-EF03-2BC061CCC11E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0F180115-F3DC-233D-FFD3-F44B3A7B840F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7096E60-366B-77D2-22A7-721DCF1FC1DF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7C7C7C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课前准备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76FE827D-3CED-A8F0-82CF-722CCA80EB9C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FCB6583-1565-AB39-90B6-21DE35A3D304}"/>
                </a:ext>
              </a:extLst>
            </p:cNvPr>
            <p:cNvSpPr txBox="1"/>
            <p:nvPr/>
          </p:nvSpPr>
          <p:spPr>
            <a:xfrm>
              <a:off x="320369" y="3553461"/>
              <a:ext cx="492443" cy="1148080"/>
            </a:xfrm>
            <a:prstGeom prst="rect">
              <a:avLst/>
            </a:prstGeom>
            <a:solidFill>
              <a:srgbClr val="7C7C7C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案例解析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B5D93333-C5BA-907B-36C8-FDE06C2FB844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813C94B-C21F-7F23-769D-1C4535D89362}"/>
                </a:ext>
              </a:extLst>
            </p:cNvPr>
            <p:cNvSpPr txBox="1"/>
            <p:nvPr/>
          </p:nvSpPr>
          <p:spPr>
            <a:xfrm>
              <a:off x="320366" y="5184140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课后巩固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2AA2DE9-D361-3383-EB9C-09277CF49185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D6E8B630-98C5-1AE8-5A01-24D05CAEA058}"/>
              </a:ext>
            </a:extLst>
          </p:cNvPr>
          <p:cNvSpPr txBox="1"/>
          <p:nvPr/>
        </p:nvSpPr>
        <p:spPr>
          <a:xfrm>
            <a:off x="1432560" y="701040"/>
            <a:ext cx="176784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sz="2400" b="1" dirty="0">
              <a:solidFill>
                <a:srgbClr val="C55A11"/>
              </a:solidFill>
            </a:endParaRP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682E1465-BFA1-0168-803A-A13A944886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4331" y="1607185"/>
            <a:ext cx="9344327" cy="3335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369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B0FE8C8-0FF0-298E-1F83-D5AD4E74B95F}"/>
              </a:ext>
            </a:extLst>
          </p:cNvPr>
          <p:cNvSpPr/>
          <p:nvPr/>
        </p:nvSpPr>
        <p:spPr>
          <a:xfrm>
            <a:off x="689610" y="416560"/>
            <a:ext cx="10907682" cy="6026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altLang="zh-CN" sz="1350" dirty="0"/>
              <a:t>III. Traduire les phrases suivantes en français </a:t>
            </a:r>
          </a:p>
          <a:p>
            <a:pPr algn="ctr"/>
            <a:r>
              <a:rPr lang="fr-FR" altLang="zh-CN" sz="1350" dirty="0"/>
              <a:t>1.	</a:t>
            </a:r>
            <a:r>
              <a:rPr lang="zh-CN" altLang="en-US" sz="1350" dirty="0"/>
              <a:t>我公司成立于</a:t>
            </a:r>
            <a:r>
              <a:rPr lang="en-US" altLang="zh-CN" sz="1350" dirty="0"/>
              <a:t>20</a:t>
            </a:r>
            <a:r>
              <a:rPr lang="zh-CN" altLang="en-US" sz="1350" dirty="0"/>
              <a:t>世纪</a:t>
            </a:r>
            <a:r>
              <a:rPr lang="en-US" altLang="zh-CN" sz="1350" dirty="0"/>
              <a:t>70</a:t>
            </a:r>
            <a:r>
              <a:rPr lang="zh-CN" altLang="en-US" sz="1350" dirty="0"/>
              <a:t>年代，主要从事医药保健品 </a:t>
            </a:r>
            <a:r>
              <a:rPr lang="en-US" altLang="zh-CN" sz="1350" dirty="0"/>
              <a:t>( </a:t>
            </a:r>
            <a:r>
              <a:rPr lang="fr-FR" altLang="zh-CN" sz="1350" dirty="0"/>
              <a:t>produit pharmaceutique de santé ) </a:t>
            </a:r>
            <a:r>
              <a:rPr lang="zh-CN" altLang="en-US" sz="1350" dirty="0"/>
              <a:t>的进出口，已有</a:t>
            </a:r>
            <a:r>
              <a:rPr lang="en-US" altLang="zh-CN" sz="1350" dirty="0"/>
              <a:t>50</a:t>
            </a:r>
            <a:r>
              <a:rPr lang="zh-CN" altLang="en-US" sz="1350" dirty="0"/>
              <a:t>多年了。公司总部设在北京。</a:t>
            </a:r>
          </a:p>
          <a:p>
            <a:pPr algn="ctr"/>
            <a:r>
              <a:rPr lang="en-US" altLang="zh-CN" sz="1350" dirty="0"/>
              <a:t>2.	</a:t>
            </a:r>
            <a:r>
              <a:rPr lang="zh-CN" altLang="en-US" sz="1350" dirty="0"/>
              <a:t>我们的注册资本</a:t>
            </a:r>
            <a:r>
              <a:rPr lang="en-US" altLang="zh-CN" sz="1350" dirty="0"/>
              <a:t>( </a:t>
            </a:r>
            <a:r>
              <a:rPr lang="fr-FR" altLang="zh-CN" sz="1350" dirty="0"/>
              <a:t>capital )</a:t>
            </a:r>
            <a:r>
              <a:rPr lang="zh-CN" altLang="en-US" sz="1350" dirty="0"/>
              <a:t>是</a:t>
            </a:r>
            <a:r>
              <a:rPr lang="en-US" altLang="zh-CN" sz="1350" dirty="0"/>
              <a:t>3000</a:t>
            </a:r>
            <a:r>
              <a:rPr lang="zh-CN" altLang="en-US" sz="1350" dirty="0"/>
              <a:t>万元人民币。在伦敦、汉堡、马来西亚各有一家分公司 </a:t>
            </a:r>
            <a:r>
              <a:rPr lang="en-US" altLang="zh-CN" sz="1350" dirty="0"/>
              <a:t>( </a:t>
            </a:r>
            <a:r>
              <a:rPr lang="fr-FR" altLang="zh-CN" sz="1350" dirty="0"/>
              <a:t>filiale )</a:t>
            </a:r>
            <a:r>
              <a:rPr lang="zh-CN" altLang="fr-FR" sz="1350" dirty="0"/>
              <a:t>。</a:t>
            </a:r>
            <a:r>
              <a:rPr lang="zh-CN" altLang="en-US" sz="1350" dirty="0"/>
              <a:t>国内雇员达</a:t>
            </a:r>
            <a:r>
              <a:rPr lang="en-US" altLang="zh-CN" sz="1350" dirty="0"/>
              <a:t>2500</a:t>
            </a:r>
            <a:r>
              <a:rPr lang="zh-CN" altLang="en-US" sz="1350" dirty="0"/>
              <a:t>人。 </a:t>
            </a:r>
          </a:p>
          <a:p>
            <a:pPr algn="ctr"/>
            <a:r>
              <a:rPr lang="en-US" altLang="zh-CN" sz="1350" dirty="0"/>
              <a:t>3.	</a:t>
            </a:r>
            <a:r>
              <a:rPr lang="zh-CN" altLang="en-US" sz="1350" dirty="0"/>
              <a:t>盛家工艺品厂是一家集研发、生产、经营于一体的</a:t>
            </a:r>
            <a:r>
              <a:rPr lang="fr-FR" altLang="zh-CN" sz="1350" dirty="0"/>
              <a:t>PVC</a:t>
            </a:r>
            <a:r>
              <a:rPr lang="zh-CN" altLang="en-US" sz="1350" dirty="0"/>
              <a:t>板 </a:t>
            </a:r>
            <a:r>
              <a:rPr lang="en-US" altLang="zh-CN" sz="1350" dirty="0"/>
              <a:t>( </a:t>
            </a:r>
            <a:r>
              <a:rPr lang="fr-FR" altLang="zh-CN" sz="1350" dirty="0"/>
              <a:t>PVC panneau )</a:t>
            </a:r>
            <a:r>
              <a:rPr lang="zh-CN" altLang="en-US" sz="1350" dirty="0"/>
              <a:t>生产企业。</a:t>
            </a:r>
          </a:p>
          <a:p>
            <a:pPr algn="ctr"/>
            <a:r>
              <a:rPr lang="en-US" altLang="zh-CN" sz="1350" dirty="0"/>
              <a:t>4.	</a:t>
            </a:r>
            <a:r>
              <a:rPr lang="zh-CN" altLang="en-US" sz="1350" dirty="0"/>
              <a:t>我公司去年营业额达</a:t>
            </a:r>
            <a:r>
              <a:rPr lang="en-US" altLang="zh-CN" sz="1350" dirty="0"/>
              <a:t>2</a:t>
            </a:r>
            <a:r>
              <a:rPr lang="zh-CN" altLang="en-US" sz="1350" dirty="0"/>
              <a:t>亿美元，位于中国进出口</a:t>
            </a:r>
            <a:r>
              <a:rPr lang="en-US" altLang="zh-CN" sz="1350" dirty="0"/>
              <a:t>500</a:t>
            </a:r>
            <a:r>
              <a:rPr lang="zh-CN" altLang="en-US" sz="1350" dirty="0"/>
              <a:t>强企业前列。</a:t>
            </a:r>
          </a:p>
          <a:p>
            <a:pPr algn="ctr"/>
            <a:r>
              <a:rPr lang="en-US" altLang="zh-CN" sz="1350" dirty="0"/>
              <a:t>5.	</a:t>
            </a:r>
            <a:r>
              <a:rPr lang="zh-CN" altLang="en-US" sz="1350" dirty="0"/>
              <a:t>我公司目前已经获得</a:t>
            </a:r>
            <a:r>
              <a:rPr lang="fr-FR" altLang="zh-CN" sz="1350" dirty="0"/>
              <a:t>ISO90001</a:t>
            </a:r>
            <a:r>
              <a:rPr lang="zh-CN" altLang="en-US" sz="1350" dirty="0"/>
              <a:t>认证。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AFD30DCF-1E75-3A91-D05E-B674D89A52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1242" y="636392"/>
            <a:ext cx="2936050" cy="2443162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43D8D123-DB1F-5098-58AC-AE4A700B683C}"/>
              </a:ext>
            </a:extLst>
          </p:cNvPr>
          <p:cNvSpPr txBox="1"/>
          <p:nvPr/>
        </p:nvSpPr>
        <p:spPr>
          <a:xfrm>
            <a:off x="3901440" y="914400"/>
            <a:ext cx="203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C55A11"/>
                </a:solidFill>
              </a:rPr>
              <a:t>思政小课堂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5F26AB04-FE36-9C73-847C-26DEAF0ECC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3875" y="2452973"/>
            <a:ext cx="8031868" cy="290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98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6D50625-36E1-F7BB-0E6F-6FDF33668589}"/>
              </a:ext>
            </a:extLst>
          </p:cNvPr>
          <p:cNvSpPr txBox="1"/>
          <p:nvPr/>
        </p:nvSpPr>
        <p:spPr>
          <a:xfrm>
            <a:off x="1076960" y="1920253"/>
            <a:ext cx="1005840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fr-FR" altLang="zh-CN" sz="2800" b="1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Quelle phrase préférez-vous entendre ?</a:t>
            </a:r>
            <a:endParaRPr lang="zh-CN" altLang="zh-CN" sz="2800" b="1" kern="1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buFont typeface="+mj-lt"/>
              <a:buAutoNum type="alphaUcPeriod"/>
            </a:pPr>
            <a:r>
              <a:rPr lang="fr-FR" altLang="zh-CN" sz="2800" b="1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Notre service de comptabilité a étudié avec attention votre mémoire...</a:t>
            </a:r>
            <a:endParaRPr lang="zh-CN" altLang="zh-CN" sz="2800" b="1" kern="1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buFont typeface="+mj-lt"/>
              <a:buAutoNum type="alphaUcPeriod"/>
            </a:pPr>
            <a:r>
              <a:rPr lang="fr-FR" altLang="zh-CN" sz="2800" b="1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votre mémoire a été étudié avec attention par notre service de comptabilité</a:t>
            </a:r>
            <a:endParaRPr lang="zh-CN" altLang="zh-CN" sz="2800" b="1" kern="1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8851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6D50625-36E1-F7BB-0E6F-6FDF33668589}"/>
              </a:ext>
            </a:extLst>
          </p:cNvPr>
          <p:cNvSpPr txBox="1"/>
          <p:nvPr/>
        </p:nvSpPr>
        <p:spPr>
          <a:xfrm>
            <a:off x="1076960" y="1920253"/>
            <a:ext cx="1005840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fr-FR" altLang="zh-CN" sz="2800" b="1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Quelle phrase préférez-vous entendre ?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fr-FR" altLang="zh-CN" sz="2800" b="1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A.	La fixation des tarifs de la nouvelle campagne de dératisation du secteur ouest de la ville de Châteauneuf sera examinée le 15 juillet. 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fr-FR" altLang="zh-CN" sz="2800" b="1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B.	Le 15 juillet, on fixera les tarifs de la nouvelle campagne de dératisation. </a:t>
            </a:r>
          </a:p>
        </p:txBody>
      </p:sp>
    </p:spTree>
    <p:extLst>
      <p:ext uri="{BB962C8B-B14F-4D97-AF65-F5344CB8AC3E}">
        <p14:creationId xmlns:p14="http://schemas.microsoft.com/office/powerpoint/2010/main" val="4141874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A0692F5-C3A6-A7D3-CE32-F151D09F834C}"/>
              </a:ext>
            </a:extLst>
          </p:cNvPr>
          <p:cNvSpPr txBox="1"/>
          <p:nvPr/>
        </p:nvSpPr>
        <p:spPr>
          <a:xfrm>
            <a:off x="1615440" y="314960"/>
            <a:ext cx="8961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err="1">
                <a:solidFill>
                  <a:schemeClr val="bg1"/>
                </a:solidFill>
              </a:rPr>
              <a:t>Objectifs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8A5E4A2-C5FE-D35B-E92C-D3B14ED2BA6D}"/>
              </a:ext>
            </a:extLst>
          </p:cNvPr>
          <p:cNvGrpSpPr/>
          <p:nvPr/>
        </p:nvGrpSpPr>
        <p:grpSpPr>
          <a:xfrm>
            <a:off x="274320" y="457200"/>
            <a:ext cx="579151" cy="5943599"/>
            <a:chOff x="233680" y="388621"/>
            <a:chExt cx="579151" cy="5943599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7A0E7F4-36EA-4609-E5DB-B81B58174AAE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6AFFAB29-FB79-B431-7BB5-5BB244EB3824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6ED84EC-C0EB-1D13-4C23-99E85A811119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课前准备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136F9B14-82DE-A3DF-9F37-892FB0D48C9F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D332972-5262-71CF-626C-3D02976903DC}"/>
                </a:ext>
              </a:extLst>
            </p:cNvPr>
            <p:cNvSpPr txBox="1"/>
            <p:nvPr/>
          </p:nvSpPr>
          <p:spPr>
            <a:xfrm>
              <a:off x="320365" y="3553461"/>
              <a:ext cx="492443" cy="114808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案例解析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8157F59B-B710-4D11-9647-4600487CA572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89FC3240-E2C3-32F6-5EFF-55316423582E}"/>
                </a:ext>
              </a:extLst>
            </p:cNvPr>
            <p:cNvSpPr txBox="1"/>
            <p:nvPr/>
          </p:nvSpPr>
          <p:spPr>
            <a:xfrm>
              <a:off x="320365" y="5184140"/>
              <a:ext cx="492443" cy="114808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课后巩固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A434841F-0CC0-9B86-AD68-1DA1C06C0C36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Rectangle 1">
            <a:extLst>
              <a:ext uri="{FF2B5EF4-FFF2-40B4-BE49-F238E27FC236}">
                <a16:creationId xmlns:a16="http://schemas.microsoft.com/office/drawing/2014/main" id="{17572569-776C-ACCC-501B-FA6966E2FE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2338" y="336073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B7305A6B-C62A-3EAC-CCD9-F886FED737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5440" y="1360037"/>
            <a:ext cx="8504435" cy="5183003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2153DB6D-CC9F-5734-4174-664DF881417A}"/>
              </a:ext>
            </a:extLst>
          </p:cNvPr>
          <p:cNvSpPr txBox="1"/>
          <p:nvPr/>
        </p:nvSpPr>
        <p:spPr>
          <a:xfrm>
            <a:off x="1460938" y="5055647"/>
            <a:ext cx="10110952" cy="1371950"/>
          </a:xfrm>
          <a:prstGeom prst="rect">
            <a:avLst/>
          </a:prstGeom>
          <a:solidFill>
            <a:srgbClr val="76923C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6600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9815059-C287-8172-A97A-378CCAF22EE7}"/>
              </a:ext>
            </a:extLst>
          </p:cNvPr>
          <p:cNvSpPr txBox="1"/>
          <p:nvPr/>
        </p:nvSpPr>
        <p:spPr>
          <a:xfrm>
            <a:off x="1493520" y="3200737"/>
            <a:ext cx="33121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zh-CN" sz="3600" b="1" dirty="0">
                <a:solidFill>
                  <a:srgbClr val="971C13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anose="020B0604030504040204" pitchFamily="34" charset="0"/>
              </a:rPr>
              <a:t>Réfléchir</a:t>
            </a:r>
            <a:endParaRPr lang="zh-CN" altLang="en-US" sz="3600" b="1" dirty="0">
              <a:solidFill>
                <a:srgbClr val="971C13"/>
              </a:solidFill>
              <a:latin typeface="Cambria Math" panose="02040503050406030204" pitchFamily="18" charset="0"/>
              <a:cs typeface="Tahoma" panose="020B0604030504040204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DA68850-B813-1330-54D6-13BC0D13E9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0" y="284480"/>
            <a:ext cx="6667500" cy="657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275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A0692F5-C3A6-A7D3-CE32-F151D09F834C}"/>
              </a:ext>
            </a:extLst>
          </p:cNvPr>
          <p:cNvSpPr txBox="1"/>
          <p:nvPr/>
        </p:nvSpPr>
        <p:spPr>
          <a:xfrm>
            <a:off x="1859280" y="2184400"/>
            <a:ext cx="89611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4400" b="1" dirty="0">
                <a:solidFill>
                  <a:schemeClr val="bg1"/>
                </a:solidFill>
              </a:rPr>
              <a:t>Dans quelle</a:t>
            </a:r>
            <a:r>
              <a:rPr lang="en-US" altLang="zh-CN" sz="4400" b="1" dirty="0">
                <a:solidFill>
                  <a:schemeClr val="bg1"/>
                </a:solidFill>
              </a:rPr>
              <a:t>s</a:t>
            </a:r>
            <a:r>
              <a:rPr lang="fr-FR" altLang="zh-CN" sz="4400" b="1" dirty="0">
                <a:solidFill>
                  <a:schemeClr val="bg1"/>
                </a:solidFill>
              </a:rPr>
              <a:t> situation</a:t>
            </a:r>
            <a:r>
              <a:rPr lang="en-US" altLang="zh-CN" sz="4400" b="1" dirty="0">
                <a:solidFill>
                  <a:schemeClr val="bg1"/>
                </a:solidFill>
              </a:rPr>
              <a:t>s</a:t>
            </a:r>
            <a:r>
              <a:rPr lang="fr-FR" altLang="zh-CN" sz="4400" b="1" dirty="0">
                <a:solidFill>
                  <a:schemeClr val="bg1"/>
                </a:solidFill>
              </a:rPr>
              <a:t> nous faut - il présenter l’entreprise et ses produits. 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8A5E4A2-C5FE-D35B-E92C-D3B14ED2BA6D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7A0E7F4-36EA-4609-E5DB-B81B58174AAE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6AFFAB29-FB79-B431-7BB5-5BB244EB3824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6ED84EC-C0EB-1D13-4C23-99E85A811119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课前准备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136F9B14-82DE-A3DF-9F37-892FB0D48C9F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D332972-5262-71CF-626C-3D02976903DC}"/>
                </a:ext>
              </a:extLst>
            </p:cNvPr>
            <p:cNvSpPr txBox="1"/>
            <p:nvPr/>
          </p:nvSpPr>
          <p:spPr>
            <a:xfrm>
              <a:off x="320369" y="3553461"/>
              <a:ext cx="492443" cy="114808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案例解析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8157F59B-B710-4D11-9647-4600487CA572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89FC3240-E2C3-32F6-5EFF-55316423582E}"/>
                </a:ext>
              </a:extLst>
            </p:cNvPr>
            <p:cNvSpPr txBox="1"/>
            <p:nvPr/>
          </p:nvSpPr>
          <p:spPr>
            <a:xfrm>
              <a:off x="320366" y="5184140"/>
              <a:ext cx="492443" cy="114808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课后巩固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A434841F-0CC0-9B86-AD68-1DA1C06C0C36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3238FE4B-CA48-AFFE-B3D5-1BAB9730E168}"/>
              </a:ext>
            </a:extLst>
          </p:cNvPr>
          <p:cNvSpPr txBox="1"/>
          <p:nvPr/>
        </p:nvSpPr>
        <p:spPr>
          <a:xfrm>
            <a:off x="1432560" y="701040"/>
            <a:ext cx="1767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1. </a:t>
            </a:r>
            <a:r>
              <a:rPr lang="zh-CN" altLang="en-US" sz="2400" b="1" dirty="0">
                <a:solidFill>
                  <a:schemeClr val="bg1"/>
                </a:solidFill>
              </a:rPr>
              <a:t>应用场景</a:t>
            </a:r>
          </a:p>
        </p:txBody>
      </p:sp>
    </p:spTree>
    <p:extLst>
      <p:ext uri="{BB962C8B-B14F-4D97-AF65-F5344CB8AC3E}">
        <p14:creationId xmlns:p14="http://schemas.microsoft.com/office/powerpoint/2010/main" val="3594950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>
            <a:extLst>
              <a:ext uri="{FF2B5EF4-FFF2-40B4-BE49-F238E27FC236}">
                <a16:creationId xmlns:a16="http://schemas.microsoft.com/office/drawing/2014/main" id="{D3300BA7-9D47-4324-AB81-3FF53C63F9DB}"/>
              </a:ext>
            </a:extLst>
          </p:cNvPr>
          <p:cNvSpPr txBox="1"/>
          <p:nvPr/>
        </p:nvSpPr>
        <p:spPr>
          <a:xfrm>
            <a:off x="1432560" y="701040"/>
            <a:ext cx="1767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1. </a:t>
            </a:r>
            <a:r>
              <a:rPr lang="zh-CN" altLang="en-US" dirty="0"/>
              <a:t>应用场景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A6B61013-6FEB-A65D-35F8-D96101A59E32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3AD4341-C665-3EAE-2E86-66C3A109E87C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1EF85D66-36F0-095A-7845-1AFC22F2AA7D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3ACF72BD-7260-9918-2BFD-F650332E76C0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课前准备</a:t>
              </a:r>
            </a:p>
          </p:txBody>
        </p: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DD468CC3-F626-6860-7326-7270CC64C653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A0313402-A1F0-1A9E-5310-746470C2C894}"/>
                </a:ext>
              </a:extLst>
            </p:cNvPr>
            <p:cNvSpPr txBox="1"/>
            <p:nvPr/>
          </p:nvSpPr>
          <p:spPr>
            <a:xfrm>
              <a:off x="320369" y="3553461"/>
              <a:ext cx="492443" cy="114808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案例解析</a:t>
              </a:r>
            </a:p>
          </p:txBody>
        </p: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86131AA1-97E6-9B5B-5C2B-076F01160F2B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D76455F0-8F1A-5B6F-FF7E-A5B7BC6346B3}"/>
                </a:ext>
              </a:extLst>
            </p:cNvPr>
            <p:cNvSpPr txBox="1"/>
            <p:nvPr/>
          </p:nvSpPr>
          <p:spPr>
            <a:xfrm>
              <a:off x="320366" y="5184140"/>
              <a:ext cx="492443" cy="114808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课后巩固</a:t>
              </a: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D3DD679D-7870-187F-625E-6743ED92C71E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2" name="图片 41">
            <a:extLst>
              <a:ext uri="{FF2B5EF4-FFF2-40B4-BE49-F238E27FC236}">
                <a16:creationId xmlns:a16="http://schemas.microsoft.com/office/drawing/2014/main" id="{5360E082-1657-4A6B-D9D6-89395CD724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44239" y="895477"/>
            <a:ext cx="6872605" cy="5546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689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A0692F5-C3A6-A7D3-CE32-F151D09F834C}"/>
              </a:ext>
            </a:extLst>
          </p:cNvPr>
          <p:cNvSpPr txBox="1"/>
          <p:nvPr/>
        </p:nvSpPr>
        <p:spPr>
          <a:xfrm>
            <a:off x="1910080" y="2238365"/>
            <a:ext cx="89611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4400" b="1" dirty="0">
                <a:solidFill>
                  <a:schemeClr val="bg1"/>
                </a:solidFill>
              </a:rPr>
              <a:t>Est-ce que l</a:t>
            </a:r>
            <a:r>
              <a:rPr lang="en-US" altLang="zh-CN" sz="4400" b="1" dirty="0">
                <a:solidFill>
                  <a:schemeClr val="bg1"/>
                </a:solidFill>
              </a:rPr>
              <a:t>es</a:t>
            </a:r>
            <a:r>
              <a:rPr lang="fr-FR" altLang="zh-CN" sz="4400" b="1" dirty="0">
                <a:solidFill>
                  <a:schemeClr val="bg1"/>
                </a:solidFill>
              </a:rPr>
              <a:t> présentation</a:t>
            </a:r>
            <a:r>
              <a:rPr lang="en-US" altLang="zh-CN" sz="4400" b="1" dirty="0">
                <a:solidFill>
                  <a:schemeClr val="bg1"/>
                </a:solidFill>
              </a:rPr>
              <a:t>s</a:t>
            </a:r>
            <a:r>
              <a:rPr lang="fr-FR" altLang="zh-CN" sz="4400" b="1" dirty="0">
                <a:solidFill>
                  <a:schemeClr val="bg1"/>
                </a:solidFill>
              </a:rPr>
              <a:t> </a:t>
            </a:r>
            <a:r>
              <a:rPr lang="en-US" altLang="zh-CN" sz="4400" b="1" dirty="0" err="1">
                <a:solidFill>
                  <a:schemeClr val="bg1"/>
                </a:solidFill>
              </a:rPr>
              <a:t>sont</a:t>
            </a:r>
            <a:r>
              <a:rPr lang="fr-FR" altLang="zh-CN" sz="4400" b="1" dirty="0">
                <a:solidFill>
                  <a:schemeClr val="bg1"/>
                </a:solidFill>
              </a:rPr>
              <a:t> pareilles dans différents scénarios?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8A5E4A2-C5FE-D35B-E92C-D3B14ED2BA6D}"/>
              </a:ext>
            </a:extLst>
          </p:cNvPr>
          <p:cNvGrpSpPr/>
          <p:nvPr/>
        </p:nvGrpSpPr>
        <p:grpSpPr>
          <a:xfrm>
            <a:off x="233680" y="388621"/>
            <a:ext cx="579147" cy="5943599"/>
            <a:chOff x="233680" y="388621"/>
            <a:chExt cx="579147" cy="5943599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6AFFAB29-FB79-B431-7BB5-5BB244EB3824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6ED84EC-C0EB-1D13-4C23-99E85A811119}"/>
                </a:ext>
              </a:extLst>
            </p:cNvPr>
            <p:cNvSpPr txBox="1"/>
            <p:nvPr/>
          </p:nvSpPr>
          <p:spPr>
            <a:xfrm>
              <a:off x="320384" y="1942921"/>
              <a:ext cx="492443" cy="114808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应用背景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136F9B14-82DE-A3DF-9F37-892FB0D48C9F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D332972-5262-71CF-626C-3D02976903DC}"/>
                </a:ext>
              </a:extLst>
            </p:cNvPr>
            <p:cNvSpPr txBox="1"/>
            <p:nvPr/>
          </p:nvSpPr>
          <p:spPr>
            <a:xfrm>
              <a:off x="320361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准备要素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8157F59B-B710-4D11-9647-4600487CA572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89FC3240-E2C3-32F6-5EFF-55316423582E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撰写实施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A434841F-0CC0-9B86-AD68-1DA1C06C0C36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F49FE13F-F464-B83F-60FB-566ABF7B938C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87B3F85-D6FC-4664-0953-AFB27A4BEDF0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6B8E3385-BD45-D737-36B6-2DF4DAA78792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4BD5703-D60F-9E7F-96E7-0CF5D2D5211F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课前准备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6EADDF50-C6D7-D432-6675-4C08D0BEFB56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45625CD-08B5-8795-436C-37791C39F0FF}"/>
                </a:ext>
              </a:extLst>
            </p:cNvPr>
            <p:cNvSpPr txBox="1"/>
            <p:nvPr/>
          </p:nvSpPr>
          <p:spPr>
            <a:xfrm>
              <a:off x="320369" y="3553461"/>
              <a:ext cx="492443" cy="114808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案例解析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0422F92B-9DE8-CCA4-0733-FA01F7CA960D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D46CB7A-BA24-04D5-0274-875675544AA9}"/>
                </a:ext>
              </a:extLst>
            </p:cNvPr>
            <p:cNvSpPr txBox="1"/>
            <p:nvPr/>
          </p:nvSpPr>
          <p:spPr>
            <a:xfrm>
              <a:off x="320366" y="5184140"/>
              <a:ext cx="492443" cy="114808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课后巩固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BEE21BAB-9309-1EEA-1C68-30B3F0799DFB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93B4869D-286F-1082-F857-90FEB1C6E0C1}"/>
              </a:ext>
            </a:extLst>
          </p:cNvPr>
          <p:cNvSpPr txBox="1"/>
          <p:nvPr/>
        </p:nvSpPr>
        <p:spPr>
          <a:xfrm>
            <a:off x="1432560" y="701040"/>
            <a:ext cx="203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2. </a:t>
            </a:r>
            <a:r>
              <a:rPr lang="zh-CN" altLang="en-US" dirty="0"/>
              <a:t>异同点比较</a:t>
            </a:r>
          </a:p>
        </p:txBody>
      </p:sp>
    </p:spTree>
    <p:extLst>
      <p:ext uri="{BB962C8B-B14F-4D97-AF65-F5344CB8AC3E}">
        <p14:creationId xmlns:p14="http://schemas.microsoft.com/office/powerpoint/2010/main" val="1868868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18A5E4A2-C5FE-D35B-E92C-D3B14ED2BA6D}"/>
              </a:ext>
            </a:extLst>
          </p:cNvPr>
          <p:cNvGrpSpPr/>
          <p:nvPr/>
        </p:nvGrpSpPr>
        <p:grpSpPr>
          <a:xfrm>
            <a:off x="233680" y="388621"/>
            <a:ext cx="579147" cy="5943599"/>
            <a:chOff x="233680" y="388621"/>
            <a:chExt cx="579147" cy="5943599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6AFFAB29-FB79-B431-7BB5-5BB244EB3824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6ED84EC-C0EB-1D13-4C23-99E85A811119}"/>
                </a:ext>
              </a:extLst>
            </p:cNvPr>
            <p:cNvSpPr txBox="1"/>
            <p:nvPr/>
          </p:nvSpPr>
          <p:spPr>
            <a:xfrm>
              <a:off x="320384" y="1942921"/>
              <a:ext cx="492443" cy="114808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应用背景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136F9B14-82DE-A3DF-9F37-892FB0D48C9F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D332972-5262-71CF-626C-3D02976903DC}"/>
                </a:ext>
              </a:extLst>
            </p:cNvPr>
            <p:cNvSpPr txBox="1"/>
            <p:nvPr/>
          </p:nvSpPr>
          <p:spPr>
            <a:xfrm>
              <a:off x="320361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准备要素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8157F59B-B710-4D11-9647-4600487CA572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89FC3240-E2C3-32F6-5EFF-55316423582E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撰写实施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A434841F-0CC0-9B86-AD68-1DA1C06C0C36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F49FE13F-F464-B83F-60FB-566ABF7B938C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87B3F85-D6FC-4664-0953-AFB27A4BEDF0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6B8E3385-BD45-D737-36B6-2DF4DAA78792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4BD5703-D60F-9E7F-96E7-0CF5D2D5211F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课前准备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6EADDF50-C6D7-D432-6675-4C08D0BEFB56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45625CD-08B5-8795-436C-37791C39F0FF}"/>
                </a:ext>
              </a:extLst>
            </p:cNvPr>
            <p:cNvSpPr txBox="1"/>
            <p:nvPr/>
          </p:nvSpPr>
          <p:spPr>
            <a:xfrm>
              <a:off x="320369" y="3553461"/>
              <a:ext cx="492443" cy="114808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案例解析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0422F92B-9DE8-CCA4-0733-FA01F7CA960D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D46CB7A-BA24-04D5-0274-875675544AA9}"/>
                </a:ext>
              </a:extLst>
            </p:cNvPr>
            <p:cNvSpPr txBox="1"/>
            <p:nvPr/>
          </p:nvSpPr>
          <p:spPr>
            <a:xfrm>
              <a:off x="320366" y="5184140"/>
              <a:ext cx="492443" cy="114808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课后巩固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BEE21BAB-9309-1EEA-1C68-30B3F0799DFB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5900ADA-8D15-FF13-E4FB-07BAFCCEA800}"/>
              </a:ext>
            </a:extLst>
          </p:cNvPr>
          <p:cNvSpPr txBox="1"/>
          <p:nvPr/>
        </p:nvSpPr>
        <p:spPr>
          <a:xfrm>
            <a:off x="1615440" y="731828"/>
            <a:ext cx="203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2. </a:t>
            </a:r>
            <a:r>
              <a:rPr lang="zh-CN" altLang="en-US" dirty="0"/>
              <a:t>异同点比较</a:t>
            </a:r>
          </a:p>
        </p:txBody>
      </p:sp>
      <p:pic>
        <p:nvPicPr>
          <p:cNvPr id="33" name="other-22">
            <a:extLst>
              <a:ext uri="{FF2B5EF4-FFF2-40B4-BE49-F238E27FC236}">
                <a16:creationId xmlns:a16="http://schemas.microsoft.com/office/drawing/2014/main" id="{C1DF9D6E-10C2-A045-1F3B-E91B853F9E5D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680" y="2314941"/>
            <a:ext cx="9851488" cy="3194319"/>
          </a:xfrm>
          <a:prstGeom prst="rect">
            <a:avLst/>
          </a:prstGeom>
        </p:spPr>
      </p:pic>
      <p:pic>
        <p:nvPicPr>
          <p:cNvPr id="34" name="image-23">
            <a:extLst>
              <a:ext uri="{FF2B5EF4-FFF2-40B4-BE49-F238E27FC236}">
                <a16:creationId xmlns:a16="http://schemas.microsoft.com/office/drawing/2014/main" id="{2D3D59AA-E1E9-9A9F-E23A-5BD384C7950C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7338" y="2358948"/>
            <a:ext cx="1012507" cy="1010602"/>
          </a:xfrm>
          <a:prstGeom prst="rect">
            <a:avLst/>
          </a:prstGeom>
        </p:spPr>
      </p:pic>
      <p:pic>
        <p:nvPicPr>
          <p:cNvPr id="35" name="image-24">
            <a:extLst>
              <a:ext uri="{FF2B5EF4-FFF2-40B4-BE49-F238E27FC236}">
                <a16:creationId xmlns:a16="http://schemas.microsoft.com/office/drawing/2014/main" id="{30FD6E46-1473-F5CD-8F11-664E6F1A7469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1200">
            <a:off x="2490607" y="2363432"/>
            <a:ext cx="992505" cy="992505"/>
          </a:xfrm>
          <a:prstGeom prst="rect">
            <a:avLst/>
          </a:prstGeom>
        </p:spPr>
      </p:pic>
      <p:pic>
        <p:nvPicPr>
          <p:cNvPr id="36" name="image-25">
            <a:extLst>
              <a:ext uri="{FF2B5EF4-FFF2-40B4-BE49-F238E27FC236}">
                <a16:creationId xmlns:a16="http://schemas.microsoft.com/office/drawing/2014/main" id="{50029EC5-698C-F252-7CB4-986F0CF29610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7777" y="2347497"/>
            <a:ext cx="931545" cy="933450"/>
          </a:xfrm>
          <a:prstGeom prst="rect">
            <a:avLst/>
          </a:prstGeom>
        </p:spPr>
      </p:pic>
      <p:sp>
        <p:nvSpPr>
          <p:cNvPr id="39" name="文本框 38">
            <a:extLst>
              <a:ext uri="{FF2B5EF4-FFF2-40B4-BE49-F238E27FC236}">
                <a16:creationId xmlns:a16="http://schemas.microsoft.com/office/drawing/2014/main" id="{AE681F09-84C8-D6B7-9EDE-78060F8A37E5}"/>
              </a:ext>
            </a:extLst>
          </p:cNvPr>
          <p:cNvSpPr txBox="1"/>
          <p:nvPr/>
        </p:nvSpPr>
        <p:spPr>
          <a:xfrm>
            <a:off x="1527649" y="4064000"/>
            <a:ext cx="2918423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accent1"/>
                </a:solidFill>
              </a:rPr>
              <a:t>受众不同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F41E8ADF-30AD-C0E6-B0D6-09E8D6C03154}"/>
              </a:ext>
            </a:extLst>
          </p:cNvPr>
          <p:cNvSpPr txBox="1"/>
          <p:nvPr/>
        </p:nvSpPr>
        <p:spPr>
          <a:xfrm>
            <a:off x="4742216" y="4063999"/>
            <a:ext cx="2918424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accent1"/>
                </a:solidFill>
              </a:rPr>
              <a:t>篇幅不同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E9A10802-DB02-30ED-0BAE-56EADA99E2A0}"/>
              </a:ext>
            </a:extLst>
          </p:cNvPr>
          <p:cNvSpPr txBox="1"/>
          <p:nvPr/>
        </p:nvSpPr>
        <p:spPr>
          <a:xfrm>
            <a:off x="7891812" y="4063998"/>
            <a:ext cx="3487356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accent1"/>
                </a:solidFill>
              </a:rPr>
              <a:t>侧重点及策略不同</a:t>
            </a:r>
          </a:p>
        </p:txBody>
      </p:sp>
    </p:spTree>
    <p:extLst>
      <p:ext uri="{BB962C8B-B14F-4D97-AF65-F5344CB8AC3E}">
        <p14:creationId xmlns:p14="http://schemas.microsoft.com/office/powerpoint/2010/main" val="3757761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2741</TotalTime>
  <Words>748</Words>
  <Application>Microsoft Office PowerPoint</Application>
  <PresentationFormat>Grand écran</PresentationFormat>
  <Paragraphs>140</Paragraphs>
  <Slides>17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7" baseType="lpstr">
      <vt:lpstr>等线</vt:lpstr>
      <vt:lpstr>KaiTi</vt:lpstr>
      <vt:lpstr>宋体</vt:lpstr>
      <vt:lpstr>印品黑体</vt:lpstr>
      <vt:lpstr>Arial</vt:lpstr>
      <vt:lpstr>Calibri</vt:lpstr>
      <vt:lpstr>Calibri Light</vt:lpstr>
      <vt:lpstr>Cambria Math</vt:lpstr>
      <vt:lpstr>Times New Roman</vt:lpstr>
      <vt:lpstr>1_Office 主题​​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jia JIANG</dc:creator>
  <cp:lastModifiedBy>jia JIANG</cp:lastModifiedBy>
  <cp:revision>43</cp:revision>
  <dcterms:created xsi:type="dcterms:W3CDTF">2022-08-16T14:16:08Z</dcterms:created>
  <dcterms:modified xsi:type="dcterms:W3CDTF">2024-11-20T06:20:36Z</dcterms:modified>
</cp:coreProperties>
</file>